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4" r:id="rId3"/>
    <p:sldId id="282" r:id="rId4"/>
    <p:sldId id="283" r:id="rId5"/>
    <p:sldId id="294" r:id="rId6"/>
    <p:sldId id="295" r:id="rId7"/>
    <p:sldId id="284" r:id="rId8"/>
    <p:sldId id="292" r:id="rId9"/>
    <p:sldId id="298" r:id="rId10"/>
    <p:sldId id="285" r:id="rId11"/>
    <p:sldId id="293" r:id="rId12"/>
    <p:sldId id="286" r:id="rId13"/>
    <p:sldId id="296" r:id="rId14"/>
    <p:sldId id="287" r:id="rId15"/>
    <p:sldId id="288" r:id="rId16"/>
    <p:sldId id="297" r:id="rId17"/>
    <p:sldId id="299" r:id="rId18"/>
    <p:sldId id="289" r:id="rId19"/>
    <p:sldId id="290" r:id="rId20"/>
    <p:sldId id="263" r:id="rId2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4175A-322F-40E7-92F5-566D8249D710}" v="110" dt="2023-03-07T09:45:04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a Babić" userId="61caafd0-3fe8-42c2-8978-915bc8f5c6e2" providerId="ADAL" clId="{D254175A-322F-40E7-92F5-566D8249D710}"/>
    <pc:docChg chg="undo custSel addSld delSld modSld sldOrd modMainMaster">
      <pc:chgData name="Luka Babić" userId="61caafd0-3fe8-42c2-8978-915bc8f5c6e2" providerId="ADAL" clId="{D254175A-322F-40E7-92F5-566D8249D710}" dt="2023-03-07T10:00:49.509" v="2704" actId="20577"/>
      <pc:docMkLst>
        <pc:docMk/>
      </pc:docMkLst>
      <pc:sldChg chg="addSp delSp modSp mod">
        <pc:chgData name="Luka Babić" userId="61caafd0-3fe8-42c2-8978-915bc8f5c6e2" providerId="ADAL" clId="{D254175A-322F-40E7-92F5-566D8249D710}" dt="2023-03-07T09:22:00.550" v="2345" actId="1076"/>
        <pc:sldMkLst>
          <pc:docMk/>
          <pc:sldMk cId="727427791" sldId="256"/>
        </pc:sldMkLst>
        <pc:spChg chg="mod">
          <ac:chgData name="Luka Babić" userId="61caafd0-3fe8-42c2-8978-915bc8f5c6e2" providerId="ADAL" clId="{D254175A-322F-40E7-92F5-566D8249D710}" dt="2023-03-07T09:22:00.550" v="2345" actId="1076"/>
          <ac:spMkLst>
            <pc:docMk/>
            <pc:sldMk cId="727427791" sldId="256"/>
            <ac:spMk id="2" creationId="{00000000-0000-0000-0000-000000000000}"/>
          </ac:spMkLst>
        </pc:spChg>
        <pc:spChg chg="mod">
          <ac:chgData name="Luka Babić" userId="61caafd0-3fe8-42c2-8978-915bc8f5c6e2" providerId="ADAL" clId="{D254175A-322F-40E7-92F5-566D8249D710}" dt="2023-03-07T09:21:50.623" v="2344" actId="14100"/>
          <ac:spMkLst>
            <pc:docMk/>
            <pc:sldMk cId="727427791" sldId="256"/>
            <ac:spMk id="3" creationId="{00000000-0000-0000-0000-000000000000}"/>
          </ac:spMkLst>
        </pc:spChg>
        <pc:picChg chg="add del mod">
          <ac:chgData name="Luka Babić" userId="61caafd0-3fe8-42c2-8978-915bc8f5c6e2" providerId="ADAL" clId="{D254175A-322F-40E7-92F5-566D8249D710}" dt="2023-03-04T09:50:27.365" v="33" actId="478"/>
          <ac:picMkLst>
            <pc:docMk/>
            <pc:sldMk cId="727427791" sldId="256"/>
            <ac:picMk id="1026" creationId="{DE1E3809-7E32-C904-7E09-A4C46D4F25B0}"/>
          </ac:picMkLst>
        </pc:picChg>
        <pc:picChg chg="add del mod">
          <ac:chgData name="Luka Babić" userId="61caafd0-3fe8-42c2-8978-915bc8f5c6e2" providerId="ADAL" clId="{D254175A-322F-40E7-92F5-566D8249D710}" dt="2023-03-04T09:55:33.044" v="54" actId="478"/>
          <ac:picMkLst>
            <pc:docMk/>
            <pc:sldMk cId="727427791" sldId="256"/>
            <ac:picMk id="1028" creationId="{52ED9A3A-60B0-123B-E7BA-67C27CAB967D}"/>
          </ac:picMkLst>
        </pc:picChg>
      </pc:sldChg>
      <pc:sldChg chg="modSp mod">
        <pc:chgData name="Luka Babić" userId="61caafd0-3fe8-42c2-8978-915bc8f5c6e2" providerId="ADAL" clId="{D254175A-322F-40E7-92F5-566D8249D710}" dt="2023-03-04T10:36:49.514" v="1332" actId="20577"/>
        <pc:sldMkLst>
          <pc:docMk/>
          <pc:sldMk cId="4030129020" sldId="264"/>
        </pc:sldMkLst>
        <pc:spChg chg="mod">
          <ac:chgData name="Luka Babić" userId="61caafd0-3fe8-42c2-8978-915bc8f5c6e2" providerId="ADAL" clId="{D254175A-322F-40E7-92F5-566D8249D710}" dt="2023-03-04T09:57:16.433" v="61" actId="20577"/>
          <ac:spMkLst>
            <pc:docMk/>
            <pc:sldMk cId="4030129020" sldId="264"/>
            <ac:spMk id="4" creationId="{00000000-0000-0000-0000-000000000000}"/>
          </ac:spMkLst>
        </pc:spChg>
        <pc:spChg chg="mod">
          <ac:chgData name="Luka Babić" userId="61caafd0-3fe8-42c2-8978-915bc8f5c6e2" providerId="ADAL" clId="{D254175A-322F-40E7-92F5-566D8249D710}" dt="2023-03-04T10:36:49.514" v="1332" actId="20577"/>
          <ac:spMkLst>
            <pc:docMk/>
            <pc:sldMk cId="4030129020" sldId="264"/>
            <ac:spMk id="5" creationId="{00000000-0000-0000-0000-000000000000}"/>
          </ac:spMkLst>
        </pc:spChg>
      </pc:sldChg>
      <pc:sldChg chg="modSp del">
        <pc:chgData name="Luka Babić" userId="61caafd0-3fe8-42c2-8978-915bc8f5c6e2" providerId="ADAL" clId="{D254175A-322F-40E7-92F5-566D8249D710}" dt="2023-03-04T10:35:45.252" v="1321" actId="2696"/>
        <pc:sldMkLst>
          <pc:docMk/>
          <pc:sldMk cId="1861625018" sldId="281"/>
        </pc:sldMkLst>
        <pc:spChg chg="mod">
          <ac:chgData name="Luka Babić" userId="61caafd0-3fe8-42c2-8978-915bc8f5c6e2" providerId="ADAL" clId="{D254175A-322F-40E7-92F5-566D8249D710}" dt="2023-03-04T09:50:56.676" v="35"/>
          <ac:spMkLst>
            <pc:docMk/>
            <pc:sldMk cId="1861625018" sldId="281"/>
            <ac:spMk id="4" creationId="{00000000-0000-0000-0000-000000000000}"/>
          </ac:spMkLst>
        </pc:spChg>
        <pc:spChg chg="mod">
          <ac:chgData name="Luka Babić" userId="61caafd0-3fe8-42c2-8978-915bc8f5c6e2" providerId="ADAL" clId="{D254175A-322F-40E7-92F5-566D8249D710}" dt="2023-03-04T09:50:56.676" v="35"/>
          <ac:spMkLst>
            <pc:docMk/>
            <pc:sldMk cId="1861625018" sldId="281"/>
            <ac:spMk id="5" creationId="{00000000-0000-0000-0000-000000000000}"/>
          </ac:spMkLst>
        </pc:spChg>
        <pc:spChg chg="mod">
          <ac:chgData name="Luka Babić" userId="61caafd0-3fe8-42c2-8978-915bc8f5c6e2" providerId="ADAL" clId="{D254175A-322F-40E7-92F5-566D8249D710}" dt="2023-03-04T09:50:56.676" v="35"/>
          <ac:spMkLst>
            <pc:docMk/>
            <pc:sldMk cId="1861625018" sldId="281"/>
            <ac:spMk id="6" creationId="{00000000-0000-0000-0000-000000000000}"/>
          </ac:spMkLst>
        </pc:spChg>
        <pc:spChg chg="mod">
          <ac:chgData name="Luka Babić" userId="61caafd0-3fe8-42c2-8978-915bc8f5c6e2" providerId="ADAL" clId="{D254175A-322F-40E7-92F5-566D8249D710}" dt="2023-03-04T09:50:56.676" v="35"/>
          <ac:spMkLst>
            <pc:docMk/>
            <pc:sldMk cId="1861625018" sldId="281"/>
            <ac:spMk id="7" creationId="{00000000-0000-0000-0000-000000000000}"/>
          </ac:spMkLst>
        </pc:spChg>
        <pc:spChg chg="mod">
          <ac:chgData name="Luka Babić" userId="61caafd0-3fe8-42c2-8978-915bc8f5c6e2" providerId="ADAL" clId="{D254175A-322F-40E7-92F5-566D8249D710}" dt="2023-03-04T09:50:56.676" v="35"/>
          <ac:spMkLst>
            <pc:docMk/>
            <pc:sldMk cId="1861625018" sldId="281"/>
            <ac:spMk id="8" creationId="{00000000-0000-0000-0000-000000000000}"/>
          </ac:spMkLst>
        </pc:spChg>
      </pc:sldChg>
      <pc:sldChg chg="addSp delSp modSp new mod">
        <pc:chgData name="Luka Babić" userId="61caafd0-3fe8-42c2-8978-915bc8f5c6e2" providerId="ADAL" clId="{D254175A-322F-40E7-92F5-566D8249D710}" dt="2023-03-07T09:42:01.686" v="2463" actId="1076"/>
        <pc:sldMkLst>
          <pc:docMk/>
          <pc:sldMk cId="2812251562" sldId="282"/>
        </pc:sldMkLst>
        <pc:spChg chg="mod">
          <ac:chgData name="Luka Babić" userId="61caafd0-3fe8-42c2-8978-915bc8f5c6e2" providerId="ADAL" clId="{D254175A-322F-40E7-92F5-566D8249D710}" dt="2023-03-04T10:04:39.032" v="320" actId="27636"/>
          <ac:spMkLst>
            <pc:docMk/>
            <pc:sldMk cId="2812251562" sldId="282"/>
            <ac:spMk id="2" creationId="{3B363536-7C4D-F937-D989-A7A2E6466E93}"/>
          </ac:spMkLst>
        </pc:spChg>
        <pc:spChg chg="mod">
          <ac:chgData name="Luka Babić" userId="61caafd0-3fe8-42c2-8978-915bc8f5c6e2" providerId="ADAL" clId="{D254175A-322F-40E7-92F5-566D8249D710}" dt="2023-03-07T09:24:46.760" v="2378" actId="6549"/>
          <ac:spMkLst>
            <pc:docMk/>
            <pc:sldMk cId="2812251562" sldId="282"/>
            <ac:spMk id="3" creationId="{6FF47F54-1FE5-C8B3-0B12-80750BEC2D88}"/>
          </ac:spMkLst>
        </pc:spChg>
        <pc:graphicFrameChg chg="add del mod">
          <ac:chgData name="Luka Babić" userId="61caafd0-3fe8-42c2-8978-915bc8f5c6e2" providerId="ADAL" clId="{D254175A-322F-40E7-92F5-566D8249D710}" dt="2023-03-05T14:19:57.639" v="1377"/>
          <ac:graphicFrameMkLst>
            <pc:docMk/>
            <pc:sldMk cId="2812251562" sldId="282"/>
            <ac:graphicFrameMk id="4" creationId="{F96BCFDF-1013-C0FA-E656-E68D13FC7213}"/>
          </ac:graphicFrameMkLst>
        </pc:graphicFrameChg>
        <pc:graphicFrameChg chg="add del mod">
          <ac:chgData name="Luka Babić" userId="61caafd0-3fe8-42c2-8978-915bc8f5c6e2" providerId="ADAL" clId="{D254175A-322F-40E7-92F5-566D8249D710}" dt="2023-03-05T14:20:04.555" v="1379"/>
          <ac:graphicFrameMkLst>
            <pc:docMk/>
            <pc:sldMk cId="2812251562" sldId="282"/>
            <ac:graphicFrameMk id="5" creationId="{47705B1A-7AEA-5CD1-FAB3-4D382D777C7D}"/>
          </ac:graphicFrameMkLst>
        </pc:graphicFrameChg>
        <pc:graphicFrameChg chg="add mod modGraphic">
          <ac:chgData name="Luka Babić" userId="61caafd0-3fe8-42c2-8978-915bc8f5c6e2" providerId="ADAL" clId="{D254175A-322F-40E7-92F5-566D8249D710}" dt="2023-03-05T14:26:07.238" v="1467" actId="20577"/>
          <ac:graphicFrameMkLst>
            <pc:docMk/>
            <pc:sldMk cId="2812251562" sldId="282"/>
            <ac:graphicFrameMk id="6" creationId="{BCC22206-5DF3-C810-8D10-8B4AAC629E9E}"/>
          </ac:graphicFrameMkLst>
        </pc:graphicFrameChg>
        <pc:picChg chg="add mod">
          <ac:chgData name="Luka Babić" userId="61caafd0-3fe8-42c2-8978-915bc8f5c6e2" providerId="ADAL" clId="{D254175A-322F-40E7-92F5-566D8249D710}" dt="2023-03-07T09:42:01.686" v="2463" actId="1076"/>
          <ac:picMkLst>
            <pc:docMk/>
            <pc:sldMk cId="2812251562" sldId="282"/>
            <ac:picMk id="1026" creationId="{E30AF825-A879-EFAF-0CC6-792AA8C65FAA}"/>
          </ac:picMkLst>
        </pc:picChg>
      </pc:sldChg>
      <pc:sldChg chg="addSp modSp new mod">
        <pc:chgData name="Luka Babić" userId="61caafd0-3fe8-42c2-8978-915bc8f5c6e2" providerId="ADAL" clId="{D254175A-322F-40E7-92F5-566D8249D710}" dt="2023-03-05T17:09:57.345" v="1799" actId="166"/>
        <pc:sldMkLst>
          <pc:docMk/>
          <pc:sldMk cId="297654445" sldId="283"/>
        </pc:sldMkLst>
        <pc:spChg chg="mod">
          <ac:chgData name="Luka Babić" userId="61caafd0-3fe8-42c2-8978-915bc8f5c6e2" providerId="ADAL" clId="{D254175A-322F-40E7-92F5-566D8249D710}" dt="2023-03-04T10:17:43.312" v="817" actId="6549"/>
          <ac:spMkLst>
            <pc:docMk/>
            <pc:sldMk cId="297654445" sldId="283"/>
            <ac:spMk id="2" creationId="{9EFB6EA7-1160-3DBE-3FC4-BD91DB99F07E}"/>
          </ac:spMkLst>
        </pc:spChg>
        <pc:spChg chg="mod">
          <ac:chgData name="Luka Babić" userId="61caafd0-3fe8-42c2-8978-915bc8f5c6e2" providerId="ADAL" clId="{D254175A-322F-40E7-92F5-566D8249D710}" dt="2023-03-05T16:35:58.100" v="1697" actId="6549"/>
          <ac:spMkLst>
            <pc:docMk/>
            <pc:sldMk cId="297654445" sldId="283"/>
            <ac:spMk id="3" creationId="{BCCF61D5-1DF0-BEF3-83E5-84421D3FD842}"/>
          </ac:spMkLst>
        </pc:spChg>
        <pc:picChg chg="add mod ord">
          <ac:chgData name="Luka Babić" userId="61caafd0-3fe8-42c2-8978-915bc8f5c6e2" providerId="ADAL" clId="{D254175A-322F-40E7-92F5-566D8249D710}" dt="2023-03-05T17:09:57.345" v="1799" actId="166"/>
          <ac:picMkLst>
            <pc:docMk/>
            <pc:sldMk cId="297654445" sldId="283"/>
            <ac:picMk id="5" creationId="{5E9B1DC5-8D2F-B7E6-A951-8AD70832AD2D}"/>
          </ac:picMkLst>
        </pc:picChg>
        <pc:picChg chg="add mod ord">
          <ac:chgData name="Luka Babić" userId="61caafd0-3fe8-42c2-8978-915bc8f5c6e2" providerId="ADAL" clId="{D254175A-322F-40E7-92F5-566D8249D710}" dt="2023-03-05T17:09:47.832" v="1798" actId="1076"/>
          <ac:picMkLst>
            <pc:docMk/>
            <pc:sldMk cId="297654445" sldId="283"/>
            <ac:picMk id="7" creationId="{6855A1C6-66EA-E0A6-01B0-ACF14E5C09C1}"/>
          </ac:picMkLst>
        </pc:picChg>
        <pc:picChg chg="add mod">
          <ac:chgData name="Luka Babić" userId="61caafd0-3fe8-42c2-8978-915bc8f5c6e2" providerId="ADAL" clId="{D254175A-322F-40E7-92F5-566D8249D710}" dt="2023-03-05T17:09:43.562" v="1797" actId="1076"/>
          <ac:picMkLst>
            <pc:docMk/>
            <pc:sldMk cId="297654445" sldId="283"/>
            <ac:picMk id="9" creationId="{372257DD-F39A-FEFC-A832-1C6EF06C9CED}"/>
          </ac:picMkLst>
        </pc:picChg>
      </pc:sldChg>
      <pc:sldChg chg="modSp new mod">
        <pc:chgData name="Luka Babić" userId="61caafd0-3fe8-42c2-8978-915bc8f5c6e2" providerId="ADAL" clId="{D254175A-322F-40E7-92F5-566D8249D710}" dt="2023-03-07T09:34:20.426" v="2447" actId="20577"/>
        <pc:sldMkLst>
          <pc:docMk/>
          <pc:sldMk cId="4011443343" sldId="284"/>
        </pc:sldMkLst>
        <pc:spChg chg="mod">
          <ac:chgData name="Luka Babić" userId="61caafd0-3fe8-42c2-8978-915bc8f5c6e2" providerId="ADAL" clId="{D254175A-322F-40E7-92F5-566D8249D710}" dt="2023-03-04T10:08:43.554" v="460" actId="20577"/>
          <ac:spMkLst>
            <pc:docMk/>
            <pc:sldMk cId="4011443343" sldId="284"/>
            <ac:spMk id="2" creationId="{2D58FBC8-7C57-A09D-ECAF-8DFEE50B5C6F}"/>
          </ac:spMkLst>
        </pc:spChg>
        <pc:spChg chg="mod">
          <ac:chgData name="Luka Babić" userId="61caafd0-3fe8-42c2-8978-915bc8f5c6e2" providerId="ADAL" clId="{D254175A-322F-40E7-92F5-566D8249D710}" dt="2023-03-07T09:34:20.426" v="2447" actId="20577"/>
          <ac:spMkLst>
            <pc:docMk/>
            <pc:sldMk cId="4011443343" sldId="284"/>
            <ac:spMk id="3" creationId="{85D1DA4C-007A-5C89-C85A-8F5FE492165C}"/>
          </ac:spMkLst>
        </pc:spChg>
      </pc:sldChg>
      <pc:sldChg chg="modSp new mod">
        <pc:chgData name="Luka Babić" userId="61caafd0-3fe8-42c2-8978-915bc8f5c6e2" providerId="ADAL" clId="{D254175A-322F-40E7-92F5-566D8249D710}" dt="2023-03-07T09:38:16.264" v="2459"/>
        <pc:sldMkLst>
          <pc:docMk/>
          <pc:sldMk cId="183113856" sldId="285"/>
        </pc:sldMkLst>
        <pc:spChg chg="mod">
          <ac:chgData name="Luka Babić" userId="61caafd0-3fe8-42c2-8978-915bc8f5c6e2" providerId="ADAL" clId="{D254175A-322F-40E7-92F5-566D8249D710}" dt="2023-03-04T10:17:12.603" v="812" actId="6549"/>
          <ac:spMkLst>
            <pc:docMk/>
            <pc:sldMk cId="183113856" sldId="285"/>
            <ac:spMk id="2" creationId="{0BE72233-495B-3D54-39EE-921B7F2ECF02}"/>
          </ac:spMkLst>
        </pc:spChg>
        <pc:spChg chg="mod">
          <ac:chgData name="Luka Babić" userId="61caafd0-3fe8-42c2-8978-915bc8f5c6e2" providerId="ADAL" clId="{D254175A-322F-40E7-92F5-566D8249D710}" dt="2023-03-07T09:38:16.264" v="2459"/>
          <ac:spMkLst>
            <pc:docMk/>
            <pc:sldMk cId="183113856" sldId="285"/>
            <ac:spMk id="3" creationId="{8AA360C5-238F-2ADD-4120-AADA50AF5D96}"/>
          </ac:spMkLst>
        </pc:spChg>
      </pc:sldChg>
      <pc:sldChg chg="modSp new mod">
        <pc:chgData name="Luka Babić" userId="61caafd0-3fe8-42c2-8978-915bc8f5c6e2" providerId="ADAL" clId="{D254175A-322F-40E7-92F5-566D8249D710}" dt="2023-03-07T09:47:04.583" v="2474" actId="20577"/>
        <pc:sldMkLst>
          <pc:docMk/>
          <pc:sldMk cId="829640187" sldId="286"/>
        </pc:sldMkLst>
        <pc:spChg chg="mod">
          <ac:chgData name="Luka Babić" userId="61caafd0-3fe8-42c2-8978-915bc8f5c6e2" providerId="ADAL" clId="{D254175A-322F-40E7-92F5-566D8249D710}" dt="2023-03-04T10:18:14.949" v="828" actId="27636"/>
          <ac:spMkLst>
            <pc:docMk/>
            <pc:sldMk cId="829640187" sldId="286"/>
            <ac:spMk id="2" creationId="{56EB01CF-D1DE-C768-17A6-B98C175AF29D}"/>
          </ac:spMkLst>
        </pc:spChg>
        <pc:spChg chg="mod">
          <ac:chgData name="Luka Babić" userId="61caafd0-3fe8-42c2-8978-915bc8f5c6e2" providerId="ADAL" clId="{D254175A-322F-40E7-92F5-566D8249D710}" dt="2023-03-07T09:47:04.583" v="2474" actId="20577"/>
          <ac:spMkLst>
            <pc:docMk/>
            <pc:sldMk cId="829640187" sldId="286"/>
            <ac:spMk id="3" creationId="{6FC974E1-EA13-2834-E494-CCF90E2D9168}"/>
          </ac:spMkLst>
        </pc:spChg>
      </pc:sldChg>
      <pc:sldChg chg="addSp modSp new mod">
        <pc:chgData name="Luka Babić" userId="61caafd0-3fe8-42c2-8978-915bc8f5c6e2" providerId="ADAL" clId="{D254175A-322F-40E7-92F5-566D8249D710}" dt="2023-03-07T09:51:38.193" v="2489" actId="20577"/>
        <pc:sldMkLst>
          <pc:docMk/>
          <pc:sldMk cId="611951218" sldId="287"/>
        </pc:sldMkLst>
        <pc:spChg chg="mod">
          <ac:chgData name="Luka Babić" userId="61caafd0-3fe8-42c2-8978-915bc8f5c6e2" providerId="ADAL" clId="{D254175A-322F-40E7-92F5-566D8249D710}" dt="2023-03-04T10:34:12.117" v="1289"/>
          <ac:spMkLst>
            <pc:docMk/>
            <pc:sldMk cId="611951218" sldId="287"/>
            <ac:spMk id="2" creationId="{0AD88BBA-CA97-A32B-A662-86C470481EF3}"/>
          </ac:spMkLst>
        </pc:spChg>
        <pc:spChg chg="mod">
          <ac:chgData name="Luka Babić" userId="61caafd0-3fe8-42c2-8978-915bc8f5c6e2" providerId="ADAL" clId="{D254175A-322F-40E7-92F5-566D8249D710}" dt="2023-03-07T09:51:38.193" v="2489" actId="20577"/>
          <ac:spMkLst>
            <pc:docMk/>
            <pc:sldMk cId="611951218" sldId="287"/>
            <ac:spMk id="3" creationId="{D861E7C7-0C23-3F51-F87D-F982E03DB479}"/>
          </ac:spMkLst>
        </pc:spChg>
        <pc:picChg chg="add mod">
          <ac:chgData name="Luka Babić" userId="61caafd0-3fe8-42c2-8978-915bc8f5c6e2" providerId="ADAL" clId="{D254175A-322F-40E7-92F5-566D8249D710}" dt="2023-03-05T17:24:59.052" v="2031" actId="1076"/>
          <ac:picMkLst>
            <pc:docMk/>
            <pc:sldMk cId="611951218" sldId="287"/>
            <ac:picMk id="4" creationId="{BD9BFAA7-0C2E-42E9-E91B-C619F1DB22BE}"/>
          </ac:picMkLst>
        </pc:picChg>
        <pc:picChg chg="add mod">
          <ac:chgData name="Luka Babić" userId="61caafd0-3fe8-42c2-8978-915bc8f5c6e2" providerId="ADAL" clId="{D254175A-322F-40E7-92F5-566D8249D710}" dt="2023-03-05T17:24:56.702" v="2029" actId="1076"/>
          <ac:picMkLst>
            <pc:docMk/>
            <pc:sldMk cId="611951218" sldId="287"/>
            <ac:picMk id="5" creationId="{0703BE48-5367-1BB4-0B64-ED8710EC160E}"/>
          </ac:picMkLst>
        </pc:picChg>
        <pc:picChg chg="add mod">
          <ac:chgData name="Luka Babić" userId="61caafd0-3fe8-42c2-8978-915bc8f5c6e2" providerId="ADAL" clId="{D254175A-322F-40E7-92F5-566D8249D710}" dt="2023-03-05T17:24:58.261" v="2030" actId="1076"/>
          <ac:picMkLst>
            <pc:docMk/>
            <pc:sldMk cId="611951218" sldId="287"/>
            <ac:picMk id="6" creationId="{8D426079-F3D7-A86C-A6A1-8AA4D26244A3}"/>
          </ac:picMkLst>
        </pc:picChg>
      </pc:sldChg>
      <pc:sldChg chg="modSp new mod">
        <pc:chgData name="Luka Babić" userId="61caafd0-3fe8-42c2-8978-915bc8f5c6e2" providerId="ADAL" clId="{D254175A-322F-40E7-92F5-566D8249D710}" dt="2023-03-07T10:00:49.509" v="2704" actId="20577"/>
        <pc:sldMkLst>
          <pc:docMk/>
          <pc:sldMk cId="1960109320" sldId="288"/>
        </pc:sldMkLst>
        <pc:spChg chg="mod">
          <ac:chgData name="Luka Babić" userId="61caafd0-3fe8-42c2-8978-915bc8f5c6e2" providerId="ADAL" clId="{D254175A-322F-40E7-92F5-566D8249D710}" dt="2023-03-04T10:34:27.891" v="1291"/>
          <ac:spMkLst>
            <pc:docMk/>
            <pc:sldMk cId="1960109320" sldId="288"/>
            <ac:spMk id="2" creationId="{CEB63EC1-9114-1926-8A6F-4C8DE2996160}"/>
          </ac:spMkLst>
        </pc:spChg>
        <pc:spChg chg="mod">
          <ac:chgData name="Luka Babić" userId="61caafd0-3fe8-42c2-8978-915bc8f5c6e2" providerId="ADAL" clId="{D254175A-322F-40E7-92F5-566D8249D710}" dt="2023-03-07T10:00:49.509" v="2704" actId="20577"/>
          <ac:spMkLst>
            <pc:docMk/>
            <pc:sldMk cId="1960109320" sldId="288"/>
            <ac:spMk id="3" creationId="{8240D598-9B5E-3916-6A08-7F2BF94DA6D7}"/>
          </ac:spMkLst>
        </pc:spChg>
      </pc:sldChg>
      <pc:sldChg chg="addSp modSp new mod">
        <pc:chgData name="Luka Babić" userId="61caafd0-3fe8-42c2-8978-915bc8f5c6e2" providerId="ADAL" clId="{D254175A-322F-40E7-92F5-566D8249D710}" dt="2023-03-07T09:56:23.671" v="2491" actId="27636"/>
        <pc:sldMkLst>
          <pc:docMk/>
          <pc:sldMk cId="3212889151" sldId="289"/>
        </pc:sldMkLst>
        <pc:spChg chg="mod">
          <ac:chgData name="Luka Babić" userId="61caafd0-3fe8-42c2-8978-915bc8f5c6e2" providerId="ADAL" clId="{D254175A-322F-40E7-92F5-566D8249D710}" dt="2023-03-04T10:34:37.908" v="1319" actId="20577"/>
          <ac:spMkLst>
            <pc:docMk/>
            <pc:sldMk cId="3212889151" sldId="289"/>
            <ac:spMk id="2" creationId="{851C055D-D4E4-698A-2CCA-D13CBEB1FC46}"/>
          </ac:spMkLst>
        </pc:spChg>
        <pc:spChg chg="mod">
          <ac:chgData name="Luka Babić" userId="61caafd0-3fe8-42c2-8978-915bc8f5c6e2" providerId="ADAL" clId="{D254175A-322F-40E7-92F5-566D8249D710}" dt="2023-03-07T09:56:23.671" v="2491" actId="27636"/>
          <ac:spMkLst>
            <pc:docMk/>
            <pc:sldMk cId="3212889151" sldId="289"/>
            <ac:spMk id="3" creationId="{F9E9627C-8328-B3A8-F60E-A7F3308B0E5C}"/>
          </ac:spMkLst>
        </pc:spChg>
        <pc:picChg chg="add mod">
          <ac:chgData name="Luka Babić" userId="61caafd0-3fe8-42c2-8978-915bc8f5c6e2" providerId="ADAL" clId="{D254175A-322F-40E7-92F5-566D8249D710}" dt="2023-03-05T17:44:30.782" v="2183" actId="1076"/>
          <ac:picMkLst>
            <pc:docMk/>
            <pc:sldMk cId="3212889151" sldId="289"/>
            <ac:picMk id="4" creationId="{52B69D7E-D7C8-9F1B-A5F8-2010D37F26E2}"/>
          </ac:picMkLst>
        </pc:picChg>
      </pc:sldChg>
      <pc:sldChg chg="addSp delSp modSp add mod">
        <pc:chgData name="Luka Babić" userId="61caafd0-3fe8-42c2-8978-915bc8f5c6e2" providerId="ADAL" clId="{D254175A-322F-40E7-92F5-566D8249D710}" dt="2023-03-07T09:56:49.655" v="2496" actId="1076"/>
        <pc:sldMkLst>
          <pc:docMk/>
          <pc:sldMk cId="449489531" sldId="290"/>
        </pc:sldMkLst>
        <pc:spChg chg="mod ord">
          <ac:chgData name="Luka Babić" userId="61caafd0-3fe8-42c2-8978-915bc8f5c6e2" providerId="ADAL" clId="{D254175A-322F-40E7-92F5-566D8249D710}" dt="2023-03-07T09:56:49.655" v="2496" actId="1076"/>
          <ac:spMkLst>
            <pc:docMk/>
            <pc:sldMk cId="449489531" sldId="290"/>
            <ac:spMk id="3" creationId="{F9E9627C-8328-B3A8-F60E-A7F3308B0E5C}"/>
          </ac:spMkLst>
        </pc:spChg>
        <pc:picChg chg="add mod">
          <ac:chgData name="Luka Babić" userId="61caafd0-3fe8-42c2-8978-915bc8f5c6e2" providerId="ADAL" clId="{D254175A-322F-40E7-92F5-566D8249D710}" dt="2023-03-05T17:55:26.340" v="2243" actId="1076"/>
          <ac:picMkLst>
            <pc:docMk/>
            <pc:sldMk cId="449489531" sldId="290"/>
            <ac:picMk id="4" creationId="{EFB50FDF-8377-EBF7-D648-51CC27293143}"/>
          </ac:picMkLst>
        </pc:picChg>
        <pc:picChg chg="add mod">
          <ac:chgData name="Luka Babić" userId="61caafd0-3fe8-42c2-8978-915bc8f5c6e2" providerId="ADAL" clId="{D254175A-322F-40E7-92F5-566D8249D710}" dt="2023-03-05T17:55:27.766" v="2244" actId="1076"/>
          <ac:picMkLst>
            <pc:docMk/>
            <pc:sldMk cId="449489531" sldId="290"/>
            <ac:picMk id="5" creationId="{1511F8D0-1498-522D-23E8-69E98DA88A74}"/>
          </ac:picMkLst>
        </pc:picChg>
        <pc:picChg chg="add del mod">
          <ac:chgData name="Luka Babić" userId="61caafd0-3fe8-42c2-8978-915bc8f5c6e2" providerId="ADAL" clId="{D254175A-322F-40E7-92F5-566D8249D710}" dt="2023-03-05T18:00:05.163" v="2280" actId="478"/>
          <ac:picMkLst>
            <pc:docMk/>
            <pc:sldMk cId="449489531" sldId="290"/>
            <ac:picMk id="6" creationId="{B540FBF4-CF05-FE13-8805-2B60B2BBEBA1}"/>
          </ac:picMkLst>
        </pc:picChg>
        <pc:picChg chg="add del mod ord">
          <ac:chgData name="Luka Babić" userId="61caafd0-3fe8-42c2-8978-915bc8f5c6e2" providerId="ADAL" clId="{D254175A-322F-40E7-92F5-566D8249D710}" dt="2023-03-05T18:00:05.950" v="2281" actId="478"/>
          <ac:picMkLst>
            <pc:docMk/>
            <pc:sldMk cId="449489531" sldId="290"/>
            <ac:picMk id="7" creationId="{7015A8FF-CB26-BBFD-E3E8-C58F32F8E74D}"/>
          </ac:picMkLst>
        </pc:picChg>
        <pc:picChg chg="add mod">
          <ac:chgData name="Luka Babić" userId="61caafd0-3fe8-42c2-8978-915bc8f5c6e2" providerId="ADAL" clId="{D254175A-322F-40E7-92F5-566D8249D710}" dt="2023-03-05T18:00:19.136" v="2284" actId="14100"/>
          <ac:picMkLst>
            <pc:docMk/>
            <pc:sldMk cId="449489531" sldId="290"/>
            <ac:picMk id="8" creationId="{C8A05749-F75B-C9F0-9BDF-0A02B3902B76}"/>
          </ac:picMkLst>
        </pc:picChg>
        <pc:picChg chg="add mod ord">
          <ac:chgData name="Luka Babić" userId="61caafd0-3fe8-42c2-8978-915bc8f5c6e2" providerId="ADAL" clId="{D254175A-322F-40E7-92F5-566D8249D710}" dt="2023-03-05T18:00:52.233" v="2289" actId="167"/>
          <ac:picMkLst>
            <pc:docMk/>
            <pc:sldMk cId="449489531" sldId="290"/>
            <ac:picMk id="9" creationId="{F03E3AD2-CD70-FEB1-E3D1-C11ED4286D52}"/>
          </ac:picMkLst>
        </pc:picChg>
      </pc:sldChg>
      <pc:sldChg chg="add del">
        <pc:chgData name="Luka Babić" userId="61caafd0-3fe8-42c2-8978-915bc8f5c6e2" providerId="ADAL" clId="{D254175A-322F-40E7-92F5-566D8249D710}" dt="2023-03-05T17:26:44.049" v="2075" actId="47"/>
        <pc:sldMkLst>
          <pc:docMk/>
          <pc:sldMk cId="1804061227" sldId="291"/>
        </pc:sldMkLst>
      </pc:sldChg>
      <pc:sldChg chg="addSp delSp modSp add mod ord">
        <pc:chgData name="Luka Babić" userId="61caafd0-3fe8-42c2-8978-915bc8f5c6e2" providerId="ADAL" clId="{D254175A-322F-40E7-92F5-566D8249D710}" dt="2023-03-05T17:52:45.605" v="2236"/>
        <pc:sldMkLst>
          <pc:docMk/>
          <pc:sldMk cId="1424334219" sldId="292"/>
        </pc:sldMkLst>
        <pc:spChg chg="del mod">
          <ac:chgData name="Luka Babić" userId="61caafd0-3fe8-42c2-8978-915bc8f5c6e2" providerId="ADAL" clId="{D254175A-322F-40E7-92F5-566D8249D710}" dt="2023-03-05T16:21:58.782" v="1608" actId="3680"/>
          <ac:spMkLst>
            <pc:docMk/>
            <pc:sldMk cId="1424334219" sldId="292"/>
            <ac:spMk id="3" creationId="{85D1DA4C-007A-5C89-C85A-8F5FE492165C}"/>
          </ac:spMkLst>
        </pc:spChg>
        <pc:graphicFrameChg chg="add mod ord modGraphic">
          <ac:chgData name="Luka Babić" userId="61caafd0-3fe8-42c2-8978-915bc8f5c6e2" providerId="ADAL" clId="{D254175A-322F-40E7-92F5-566D8249D710}" dt="2023-03-05T16:33:08.135" v="1693" actId="14734"/>
          <ac:graphicFrameMkLst>
            <pc:docMk/>
            <pc:sldMk cId="1424334219" sldId="292"/>
            <ac:graphicFrameMk id="4" creationId="{60508451-301C-E9DD-97EE-D9733492F2C4}"/>
          </ac:graphicFrameMkLst>
        </pc:graphicFrameChg>
      </pc:sldChg>
      <pc:sldChg chg="addSp delSp modSp add mod">
        <pc:chgData name="Luka Babić" userId="61caafd0-3fe8-42c2-8978-915bc8f5c6e2" providerId="ADAL" clId="{D254175A-322F-40E7-92F5-566D8249D710}" dt="2023-03-07T09:45:04.714" v="2472" actId="21"/>
        <pc:sldMkLst>
          <pc:docMk/>
          <pc:sldMk cId="3003138086" sldId="293"/>
        </pc:sldMkLst>
        <pc:spChg chg="del mod">
          <ac:chgData name="Luka Babić" userId="61caafd0-3fe8-42c2-8978-915bc8f5c6e2" providerId="ADAL" clId="{D254175A-322F-40E7-92F5-566D8249D710}" dt="2023-03-05T17:13:06.690" v="1828"/>
          <ac:spMkLst>
            <pc:docMk/>
            <pc:sldMk cId="3003138086" sldId="293"/>
            <ac:spMk id="3" creationId="{8AA360C5-238F-2ADD-4120-AADA50AF5D96}"/>
          </ac:spMkLst>
        </pc:spChg>
        <pc:picChg chg="add del mod">
          <ac:chgData name="Luka Babić" userId="61caafd0-3fe8-42c2-8978-915bc8f5c6e2" providerId="ADAL" clId="{D254175A-322F-40E7-92F5-566D8249D710}" dt="2023-03-07T09:45:04.714" v="2472" actId="21"/>
          <ac:picMkLst>
            <pc:docMk/>
            <pc:sldMk cId="3003138086" sldId="293"/>
            <ac:picMk id="3" creationId="{996918CA-7220-9F9B-0658-113F4E6F653D}"/>
          </ac:picMkLst>
        </pc:picChg>
        <pc:picChg chg="add mod">
          <ac:chgData name="Luka Babić" userId="61caafd0-3fe8-42c2-8978-915bc8f5c6e2" providerId="ADAL" clId="{D254175A-322F-40E7-92F5-566D8249D710}" dt="2023-03-07T09:43:31.317" v="2464" actId="1076"/>
          <ac:picMkLst>
            <pc:docMk/>
            <pc:sldMk cId="3003138086" sldId="293"/>
            <ac:picMk id="5" creationId="{B21EDE92-938C-3C0B-ED39-64ADDF7370C5}"/>
          </ac:picMkLst>
        </pc:picChg>
        <pc:picChg chg="add mod">
          <ac:chgData name="Luka Babić" userId="61caafd0-3fe8-42c2-8978-915bc8f5c6e2" providerId="ADAL" clId="{D254175A-322F-40E7-92F5-566D8249D710}" dt="2023-03-05T17:13:19.259" v="1834" actId="1076"/>
          <ac:picMkLst>
            <pc:docMk/>
            <pc:sldMk cId="3003138086" sldId="293"/>
            <ac:picMk id="7" creationId="{AFC2B443-F2A7-AB1B-77AC-BECBC79E3FDE}"/>
          </ac:picMkLst>
        </pc:picChg>
      </pc:sldChg>
      <pc:sldChg chg="modSp add mod">
        <pc:chgData name="Luka Babić" userId="61caafd0-3fe8-42c2-8978-915bc8f5c6e2" providerId="ADAL" clId="{D254175A-322F-40E7-92F5-566D8249D710}" dt="2023-03-07T09:33:47.449" v="2443" actId="20577"/>
        <pc:sldMkLst>
          <pc:docMk/>
          <pc:sldMk cId="2076882567" sldId="294"/>
        </pc:sldMkLst>
        <pc:spChg chg="mod">
          <ac:chgData name="Luka Babić" userId="61caafd0-3fe8-42c2-8978-915bc8f5c6e2" providerId="ADAL" clId="{D254175A-322F-40E7-92F5-566D8249D710}" dt="2023-03-07T09:33:47.449" v="2443" actId="20577"/>
          <ac:spMkLst>
            <pc:docMk/>
            <pc:sldMk cId="2076882567" sldId="294"/>
            <ac:spMk id="3" creationId="{BCCF61D5-1DF0-BEF3-83E5-84421D3FD842}"/>
          </ac:spMkLst>
        </pc:spChg>
      </pc:sldChg>
      <pc:sldChg chg="addSp delSp modSp add mod">
        <pc:chgData name="Luka Babić" userId="61caafd0-3fe8-42c2-8978-915bc8f5c6e2" providerId="ADAL" clId="{D254175A-322F-40E7-92F5-566D8249D710}" dt="2023-03-05T17:12:30.137" v="1824" actId="1076"/>
        <pc:sldMkLst>
          <pc:docMk/>
          <pc:sldMk cId="4055251229" sldId="295"/>
        </pc:sldMkLst>
        <pc:spChg chg="del mod">
          <ac:chgData name="Luka Babić" userId="61caafd0-3fe8-42c2-8978-915bc8f5c6e2" providerId="ADAL" clId="{D254175A-322F-40E7-92F5-566D8249D710}" dt="2023-03-05T17:11:28.704" v="1804"/>
          <ac:spMkLst>
            <pc:docMk/>
            <pc:sldMk cId="4055251229" sldId="295"/>
            <ac:spMk id="3" creationId="{BCCF61D5-1DF0-BEF3-83E5-84421D3FD842}"/>
          </ac:spMkLst>
        </pc:spChg>
        <pc:picChg chg="add mod">
          <ac:chgData name="Luka Babić" userId="61caafd0-3fe8-42c2-8978-915bc8f5c6e2" providerId="ADAL" clId="{D254175A-322F-40E7-92F5-566D8249D710}" dt="2023-03-05T17:11:58.481" v="1815" actId="1076"/>
          <ac:picMkLst>
            <pc:docMk/>
            <pc:sldMk cId="4055251229" sldId="295"/>
            <ac:picMk id="5" creationId="{A8B3E512-3D97-3799-21A5-A92009380B09}"/>
          </ac:picMkLst>
        </pc:picChg>
        <pc:picChg chg="add mod">
          <ac:chgData name="Luka Babić" userId="61caafd0-3fe8-42c2-8978-915bc8f5c6e2" providerId="ADAL" clId="{D254175A-322F-40E7-92F5-566D8249D710}" dt="2023-03-05T17:12:06.135" v="1817" actId="14100"/>
          <ac:picMkLst>
            <pc:docMk/>
            <pc:sldMk cId="4055251229" sldId="295"/>
            <ac:picMk id="7" creationId="{4ED6CEFD-C3F4-5FEA-CE9E-A8D69B8EB9C3}"/>
          </ac:picMkLst>
        </pc:picChg>
        <pc:picChg chg="add mod">
          <ac:chgData name="Luka Babić" userId="61caafd0-3fe8-42c2-8978-915bc8f5c6e2" providerId="ADAL" clId="{D254175A-322F-40E7-92F5-566D8249D710}" dt="2023-03-05T17:12:30.137" v="1824" actId="1076"/>
          <ac:picMkLst>
            <pc:docMk/>
            <pc:sldMk cId="4055251229" sldId="295"/>
            <ac:picMk id="9" creationId="{30091F37-1D33-6412-DE7A-AA3D2A0462F5}"/>
          </ac:picMkLst>
        </pc:picChg>
      </pc:sldChg>
      <pc:sldChg chg="addSp delSp modSp new mod">
        <pc:chgData name="Luka Babić" userId="61caafd0-3fe8-42c2-8978-915bc8f5c6e2" providerId="ADAL" clId="{D254175A-322F-40E7-92F5-566D8249D710}" dt="2023-03-07T09:47:35.898" v="2485" actId="20577"/>
        <pc:sldMkLst>
          <pc:docMk/>
          <pc:sldMk cId="2706555097" sldId="296"/>
        </pc:sldMkLst>
        <pc:spChg chg="mod">
          <ac:chgData name="Luka Babić" userId="61caafd0-3fe8-42c2-8978-915bc8f5c6e2" providerId="ADAL" clId="{D254175A-322F-40E7-92F5-566D8249D710}" dt="2023-03-05T17:18:51.812" v="1873" actId="20577"/>
          <ac:spMkLst>
            <pc:docMk/>
            <pc:sldMk cId="2706555097" sldId="296"/>
            <ac:spMk id="2" creationId="{9D10FE25-300B-E079-3B7A-4FDB61A93123}"/>
          </ac:spMkLst>
        </pc:spChg>
        <pc:spChg chg="add del mod">
          <ac:chgData name="Luka Babić" userId="61caafd0-3fe8-42c2-8978-915bc8f5c6e2" providerId="ADAL" clId="{D254175A-322F-40E7-92F5-566D8249D710}" dt="2023-03-07T09:47:35.898" v="2485" actId="20577"/>
          <ac:spMkLst>
            <pc:docMk/>
            <pc:sldMk cId="2706555097" sldId="296"/>
            <ac:spMk id="3" creationId="{B6476F18-9C37-7CBE-2E38-55E8FCF07A41}"/>
          </ac:spMkLst>
        </pc:spChg>
        <pc:spChg chg="add del">
          <ac:chgData name="Luka Babić" userId="61caafd0-3fe8-42c2-8978-915bc8f5c6e2" providerId="ADAL" clId="{D254175A-322F-40E7-92F5-566D8249D710}" dt="2023-03-05T17:19:29.768" v="1914" actId="22"/>
          <ac:spMkLst>
            <pc:docMk/>
            <pc:sldMk cId="2706555097" sldId="296"/>
            <ac:spMk id="6" creationId="{BAA83C0D-1C78-7145-E13F-750D094F9816}"/>
          </ac:spMkLst>
        </pc:spChg>
        <pc:graphicFrameChg chg="add del mod">
          <ac:chgData name="Luka Babić" userId="61caafd0-3fe8-42c2-8978-915bc8f5c6e2" providerId="ADAL" clId="{D254175A-322F-40E7-92F5-566D8249D710}" dt="2023-03-05T17:18:51.428" v="1872"/>
          <ac:graphicFrameMkLst>
            <pc:docMk/>
            <pc:sldMk cId="2706555097" sldId="296"/>
            <ac:graphicFrameMk id="4" creationId="{156ABC4D-E254-538B-5B65-DBE09EA85F90}"/>
          </ac:graphicFrameMkLst>
        </pc:graphicFrameChg>
        <pc:graphicFrameChg chg="add del mod modGraphic">
          <ac:chgData name="Luka Babić" userId="61caafd0-3fe8-42c2-8978-915bc8f5c6e2" providerId="ADAL" clId="{D254175A-322F-40E7-92F5-566D8249D710}" dt="2023-03-05T17:20:24.486" v="1924" actId="14100"/>
          <ac:graphicFrameMkLst>
            <pc:docMk/>
            <pc:sldMk cId="2706555097" sldId="296"/>
            <ac:graphicFrameMk id="7" creationId="{D2571144-3E35-CEA9-CC8B-55E36EFEFC59}"/>
          </ac:graphicFrameMkLst>
        </pc:graphicFrameChg>
      </pc:sldChg>
      <pc:sldChg chg="addSp delSp modSp add mod">
        <pc:chgData name="Luka Babić" userId="61caafd0-3fe8-42c2-8978-915bc8f5c6e2" providerId="ADAL" clId="{D254175A-322F-40E7-92F5-566D8249D710}" dt="2023-03-07T09:58:39.866" v="2536" actId="20577"/>
        <pc:sldMkLst>
          <pc:docMk/>
          <pc:sldMk cId="900748930" sldId="297"/>
        </pc:sldMkLst>
        <pc:spChg chg="mod">
          <ac:chgData name="Luka Babić" userId="61caafd0-3fe8-42c2-8978-915bc8f5c6e2" providerId="ADAL" clId="{D254175A-322F-40E7-92F5-566D8249D710}" dt="2023-03-07T09:58:39.866" v="2536" actId="20577"/>
          <ac:spMkLst>
            <pc:docMk/>
            <pc:sldMk cId="900748930" sldId="297"/>
            <ac:spMk id="3" creationId="{8240D598-9B5E-3916-6A08-7F2BF94DA6D7}"/>
          </ac:spMkLst>
        </pc:spChg>
        <pc:picChg chg="add mod">
          <ac:chgData name="Luka Babić" userId="61caafd0-3fe8-42c2-8978-915bc8f5c6e2" providerId="ADAL" clId="{D254175A-322F-40E7-92F5-566D8249D710}" dt="2023-03-05T17:42:17.657" v="2171" actId="14100"/>
          <ac:picMkLst>
            <pc:docMk/>
            <pc:sldMk cId="900748930" sldId="297"/>
            <ac:picMk id="4" creationId="{5FF8D783-66F0-43EE-F02D-7DFB16FADFF2}"/>
          </ac:picMkLst>
        </pc:picChg>
        <pc:picChg chg="add del mod">
          <ac:chgData name="Luka Babić" userId="61caafd0-3fe8-42c2-8978-915bc8f5c6e2" providerId="ADAL" clId="{D254175A-322F-40E7-92F5-566D8249D710}" dt="2023-03-05T17:39:51.414" v="2146" actId="478"/>
          <ac:picMkLst>
            <pc:docMk/>
            <pc:sldMk cId="900748930" sldId="297"/>
            <ac:picMk id="5" creationId="{07392208-FA95-72DC-25ED-2F315ABACB82}"/>
          </ac:picMkLst>
        </pc:picChg>
        <pc:picChg chg="add mod">
          <ac:chgData name="Luka Babić" userId="61caafd0-3fe8-42c2-8978-915bc8f5c6e2" providerId="ADAL" clId="{D254175A-322F-40E7-92F5-566D8249D710}" dt="2023-03-05T17:42:03.817" v="2168" actId="1076"/>
          <ac:picMkLst>
            <pc:docMk/>
            <pc:sldMk cId="900748930" sldId="297"/>
            <ac:picMk id="6" creationId="{33BDA6C8-3481-9350-B345-A5AA7819929F}"/>
          </ac:picMkLst>
        </pc:picChg>
        <pc:picChg chg="add mod">
          <ac:chgData name="Luka Babić" userId="61caafd0-3fe8-42c2-8978-915bc8f5c6e2" providerId="ADAL" clId="{D254175A-322F-40E7-92F5-566D8249D710}" dt="2023-03-05T17:42:06.782" v="2170" actId="1076"/>
          <ac:picMkLst>
            <pc:docMk/>
            <pc:sldMk cId="900748930" sldId="297"/>
            <ac:picMk id="7" creationId="{66422B15-1C5D-8EA3-E83F-D06FB3B2104C}"/>
          </ac:picMkLst>
        </pc:picChg>
      </pc:sldChg>
      <pc:sldChg chg="addSp delSp modSp new mod">
        <pc:chgData name="Luka Babić" userId="61caafd0-3fe8-42c2-8978-915bc8f5c6e2" providerId="ADAL" clId="{D254175A-322F-40E7-92F5-566D8249D710}" dt="2023-03-07T09:45:02.955" v="2471"/>
        <pc:sldMkLst>
          <pc:docMk/>
          <pc:sldMk cId="177018310" sldId="298"/>
        </pc:sldMkLst>
        <pc:spChg chg="mod">
          <ac:chgData name="Luka Babić" userId="61caafd0-3fe8-42c2-8978-915bc8f5c6e2" providerId="ADAL" clId="{D254175A-322F-40E7-92F5-566D8249D710}" dt="2023-03-05T17:52:07.383" v="2231"/>
          <ac:spMkLst>
            <pc:docMk/>
            <pc:sldMk cId="177018310" sldId="298"/>
            <ac:spMk id="2" creationId="{7D98569E-11CA-8F68-EA0E-1AC851651AAF}"/>
          </ac:spMkLst>
        </pc:spChg>
        <pc:spChg chg="del">
          <ac:chgData name="Luka Babić" userId="61caafd0-3fe8-42c2-8978-915bc8f5c6e2" providerId="ADAL" clId="{D254175A-322F-40E7-92F5-566D8249D710}" dt="2023-03-05T17:50:17.125" v="2207" actId="22"/>
          <ac:spMkLst>
            <pc:docMk/>
            <pc:sldMk cId="177018310" sldId="298"/>
            <ac:spMk id="3" creationId="{4323EFF5-D934-2762-5324-ABC3A0565312}"/>
          </ac:spMkLst>
        </pc:spChg>
        <pc:picChg chg="add del mod">
          <ac:chgData name="Luka Babić" userId="61caafd0-3fe8-42c2-8978-915bc8f5c6e2" providerId="ADAL" clId="{D254175A-322F-40E7-92F5-566D8249D710}" dt="2023-03-07T09:45:02.955" v="2471"/>
          <ac:picMkLst>
            <pc:docMk/>
            <pc:sldMk cId="177018310" sldId="298"/>
            <ac:picMk id="3" creationId="{B90B89DC-A963-8D23-094A-6BAC38B8E35D}"/>
          </ac:picMkLst>
        </pc:picChg>
        <pc:picChg chg="add del mod">
          <ac:chgData name="Luka Babić" userId="61caafd0-3fe8-42c2-8978-915bc8f5c6e2" providerId="ADAL" clId="{D254175A-322F-40E7-92F5-566D8249D710}" dt="2023-03-05T17:50:25.440" v="2211" actId="478"/>
          <ac:picMkLst>
            <pc:docMk/>
            <pc:sldMk cId="177018310" sldId="298"/>
            <ac:picMk id="5" creationId="{92488C43-3EDE-0855-696C-16FCE42DD1F8}"/>
          </ac:picMkLst>
        </pc:picChg>
        <pc:picChg chg="add del mod">
          <ac:chgData name="Luka Babić" userId="61caafd0-3fe8-42c2-8978-915bc8f5c6e2" providerId="ADAL" clId="{D254175A-322F-40E7-92F5-566D8249D710}" dt="2023-03-05T17:50:25.962" v="2212" actId="478"/>
          <ac:picMkLst>
            <pc:docMk/>
            <pc:sldMk cId="177018310" sldId="298"/>
            <ac:picMk id="7" creationId="{44F5BDA7-D114-267B-07E0-8526D71EFDB6}"/>
          </ac:picMkLst>
        </pc:picChg>
        <pc:picChg chg="add del mod">
          <ac:chgData name="Luka Babić" userId="61caafd0-3fe8-42c2-8978-915bc8f5c6e2" providerId="ADAL" clId="{D254175A-322F-40E7-92F5-566D8249D710}" dt="2023-03-05T17:49:53.369" v="2201" actId="478"/>
          <ac:picMkLst>
            <pc:docMk/>
            <pc:sldMk cId="177018310" sldId="298"/>
            <ac:picMk id="9" creationId="{6F6881AD-1800-10B9-476E-D7B461628D66}"/>
          </ac:picMkLst>
        </pc:picChg>
        <pc:picChg chg="add del mod">
          <ac:chgData name="Luka Babić" userId="61caafd0-3fe8-42c2-8978-915bc8f5c6e2" providerId="ADAL" clId="{D254175A-322F-40E7-92F5-566D8249D710}" dt="2023-03-05T17:50:24.617" v="2210" actId="478"/>
          <ac:picMkLst>
            <pc:docMk/>
            <pc:sldMk cId="177018310" sldId="298"/>
            <ac:picMk id="11" creationId="{6FB3BCEE-7C5D-7952-450C-A0ABF2B79A4F}"/>
          </ac:picMkLst>
        </pc:picChg>
        <pc:picChg chg="add del mod">
          <ac:chgData name="Luka Babić" userId="61caafd0-3fe8-42c2-8978-915bc8f5c6e2" providerId="ADAL" clId="{D254175A-322F-40E7-92F5-566D8249D710}" dt="2023-03-05T17:50:23.870" v="2209" actId="478"/>
          <ac:picMkLst>
            <pc:docMk/>
            <pc:sldMk cId="177018310" sldId="298"/>
            <ac:picMk id="13" creationId="{BC54A513-ECA8-8432-56B8-6BFDD2C3BD6C}"/>
          </ac:picMkLst>
        </pc:picChg>
        <pc:picChg chg="add mod ord">
          <ac:chgData name="Luka Babić" userId="61caafd0-3fe8-42c2-8978-915bc8f5c6e2" providerId="ADAL" clId="{D254175A-322F-40E7-92F5-566D8249D710}" dt="2023-03-05T17:51:58.296" v="2230" actId="1076"/>
          <ac:picMkLst>
            <pc:docMk/>
            <pc:sldMk cId="177018310" sldId="298"/>
            <ac:picMk id="15" creationId="{C901AACA-7B02-FAFB-9A38-6DD6F51C9F35}"/>
          </ac:picMkLst>
        </pc:picChg>
        <pc:picChg chg="add mod">
          <ac:chgData name="Luka Babić" userId="61caafd0-3fe8-42c2-8978-915bc8f5c6e2" providerId="ADAL" clId="{D254175A-322F-40E7-92F5-566D8249D710}" dt="2023-03-05T17:51:57.048" v="2229" actId="1076"/>
          <ac:picMkLst>
            <pc:docMk/>
            <pc:sldMk cId="177018310" sldId="298"/>
            <ac:picMk id="17" creationId="{21CC5A42-21A9-E65E-75DD-1B4E63644E91}"/>
          </ac:picMkLst>
        </pc:picChg>
        <pc:picChg chg="add mod ord">
          <ac:chgData name="Luka Babić" userId="61caafd0-3fe8-42c2-8978-915bc8f5c6e2" providerId="ADAL" clId="{D254175A-322F-40E7-92F5-566D8249D710}" dt="2023-03-05T17:52:09.412" v="2232" actId="1076"/>
          <ac:picMkLst>
            <pc:docMk/>
            <pc:sldMk cId="177018310" sldId="298"/>
            <ac:picMk id="19" creationId="{8D302FCE-E502-8D5D-33A0-15284276A61B}"/>
          </ac:picMkLst>
        </pc:picChg>
        <pc:picChg chg="add mod">
          <ac:chgData name="Luka Babić" userId="61caafd0-3fe8-42c2-8978-915bc8f5c6e2" providerId="ADAL" clId="{D254175A-322F-40E7-92F5-566D8249D710}" dt="2023-03-05T17:52:10.753" v="2233" actId="1076"/>
          <ac:picMkLst>
            <pc:docMk/>
            <pc:sldMk cId="177018310" sldId="298"/>
            <ac:picMk id="21" creationId="{363DE1B3-25A3-5AA9-6A3D-E637CC9D756E}"/>
          </ac:picMkLst>
        </pc:picChg>
        <pc:picChg chg="add mod">
          <ac:chgData name="Luka Babić" userId="61caafd0-3fe8-42c2-8978-915bc8f5c6e2" providerId="ADAL" clId="{D254175A-322F-40E7-92F5-566D8249D710}" dt="2023-03-05T17:52:18.116" v="2234" actId="1076"/>
          <ac:picMkLst>
            <pc:docMk/>
            <pc:sldMk cId="177018310" sldId="298"/>
            <ac:picMk id="23" creationId="{40FCAE0E-9A76-5C5F-17E6-0CD8139B70F6}"/>
          </ac:picMkLst>
        </pc:picChg>
      </pc:sldChg>
      <pc:sldChg chg="modSp new mod">
        <pc:chgData name="Luka Babić" userId="61caafd0-3fe8-42c2-8978-915bc8f5c6e2" providerId="ADAL" clId="{D254175A-322F-40E7-92F5-566D8249D710}" dt="2023-03-05T17:57:56.322" v="2267" actId="20577"/>
        <pc:sldMkLst>
          <pc:docMk/>
          <pc:sldMk cId="946261218" sldId="299"/>
        </pc:sldMkLst>
        <pc:spChg chg="mod">
          <ac:chgData name="Luka Babić" userId="61caafd0-3fe8-42c2-8978-915bc8f5c6e2" providerId="ADAL" clId="{D254175A-322F-40E7-92F5-566D8249D710}" dt="2023-03-05T17:56:17.799" v="2251"/>
          <ac:spMkLst>
            <pc:docMk/>
            <pc:sldMk cId="946261218" sldId="299"/>
            <ac:spMk id="2" creationId="{7AEFED51-DF6F-D9B9-9D9C-69853B9AD842}"/>
          </ac:spMkLst>
        </pc:spChg>
        <pc:spChg chg="mod">
          <ac:chgData name="Luka Babić" userId="61caafd0-3fe8-42c2-8978-915bc8f5c6e2" providerId="ADAL" clId="{D254175A-322F-40E7-92F5-566D8249D710}" dt="2023-03-05T17:57:56.322" v="2267" actId="20577"/>
          <ac:spMkLst>
            <pc:docMk/>
            <pc:sldMk cId="946261218" sldId="299"/>
            <ac:spMk id="3" creationId="{3A34D577-45B6-18D8-BF3E-4015B5E73F4D}"/>
          </ac:spMkLst>
        </pc:spChg>
      </pc:sldChg>
      <pc:sldChg chg="modSp new del mod">
        <pc:chgData name="Luka Babić" userId="61caafd0-3fe8-42c2-8978-915bc8f5c6e2" providerId="ADAL" clId="{D254175A-322F-40E7-92F5-566D8249D710}" dt="2023-03-05T18:09:17.600" v="2310" actId="47"/>
        <pc:sldMkLst>
          <pc:docMk/>
          <pc:sldMk cId="319934937" sldId="300"/>
        </pc:sldMkLst>
        <pc:spChg chg="mod">
          <ac:chgData name="Luka Babić" userId="61caafd0-3fe8-42c2-8978-915bc8f5c6e2" providerId="ADAL" clId="{D254175A-322F-40E7-92F5-566D8249D710}" dt="2023-03-05T18:08:27.565" v="2291"/>
          <ac:spMkLst>
            <pc:docMk/>
            <pc:sldMk cId="319934937" sldId="300"/>
            <ac:spMk id="2" creationId="{FEE44E01-A158-2ABD-2F72-DAD10194ECDA}"/>
          </ac:spMkLst>
        </pc:spChg>
        <pc:spChg chg="mod">
          <ac:chgData name="Luka Babić" userId="61caafd0-3fe8-42c2-8978-915bc8f5c6e2" providerId="ADAL" clId="{D254175A-322F-40E7-92F5-566D8249D710}" dt="2023-03-05T18:08:49.785" v="2303" actId="20577"/>
          <ac:spMkLst>
            <pc:docMk/>
            <pc:sldMk cId="319934937" sldId="300"/>
            <ac:spMk id="3" creationId="{9562D661-8AA8-0612-E59E-01A742A7AE94}"/>
          </ac:spMkLst>
        </pc:spChg>
      </pc:sldChg>
      <pc:sldMasterChg chg="addSp delSp modSp mod modSldLayout">
        <pc:chgData name="Luka Babić" userId="61caafd0-3fe8-42c2-8978-915bc8f5c6e2" providerId="ADAL" clId="{D254175A-322F-40E7-92F5-566D8249D710}" dt="2023-03-04T09:54:51.313" v="53"/>
        <pc:sldMasterMkLst>
          <pc:docMk/>
          <pc:sldMasterMk cId="365010360" sldId="2147483648"/>
        </pc:sldMasterMkLst>
        <pc:picChg chg="add del mod">
          <ac:chgData name="Luka Babić" userId="61caafd0-3fe8-42c2-8978-915bc8f5c6e2" providerId="ADAL" clId="{D254175A-322F-40E7-92F5-566D8249D710}" dt="2023-03-04T09:54:20.129" v="50" actId="21"/>
          <ac:picMkLst>
            <pc:docMk/>
            <pc:sldMasterMk cId="365010360" sldId="2147483648"/>
            <ac:picMk id="4" creationId="{5F9D9478-AD2B-9907-5313-C5C71D8BBF2C}"/>
          </ac:picMkLst>
        </pc:picChg>
        <pc:picChg chg="add mod">
          <ac:chgData name="Luka Babić" userId="61caafd0-3fe8-42c2-8978-915bc8f5c6e2" providerId="ADAL" clId="{D254175A-322F-40E7-92F5-566D8249D710}" dt="2023-03-04T09:54:05.879" v="49" actId="1076"/>
          <ac:picMkLst>
            <pc:docMk/>
            <pc:sldMasterMk cId="365010360" sldId="2147483648"/>
            <ac:picMk id="5" creationId="{E7DF15A1-6535-DE4C-40CC-A56F263982C5}"/>
          </ac:picMkLst>
        </pc:picChg>
        <pc:sldLayoutChg chg="addSp modSp">
          <pc:chgData name="Luka Babić" userId="61caafd0-3fe8-42c2-8978-915bc8f5c6e2" providerId="ADAL" clId="{D254175A-322F-40E7-92F5-566D8249D710}" dt="2023-03-04T09:53:32.256" v="45" actId="1076"/>
          <pc:sldLayoutMkLst>
            <pc:docMk/>
            <pc:sldMasterMk cId="365010360" sldId="2147483648"/>
            <pc:sldLayoutMk cId="3753905568" sldId="2147483649"/>
          </pc:sldLayoutMkLst>
          <pc:picChg chg="add mod">
            <ac:chgData name="Luka Babić" userId="61caafd0-3fe8-42c2-8978-915bc8f5c6e2" providerId="ADAL" clId="{D254175A-322F-40E7-92F5-566D8249D710}" dt="2023-03-04T09:53:32.256" v="45" actId="1076"/>
            <ac:picMkLst>
              <pc:docMk/>
              <pc:sldMasterMk cId="365010360" sldId="2147483648"/>
              <pc:sldLayoutMk cId="3753905568" sldId="2147483649"/>
              <ac:picMk id="2050" creationId="{B7E57D7B-3CE4-72F4-BBCB-0997F0C8A238}"/>
            </ac:picMkLst>
          </pc:picChg>
        </pc:sldLayoutChg>
        <pc:sldLayoutChg chg="addSp modSp">
          <pc:chgData name="Luka Babić" userId="61caafd0-3fe8-42c2-8978-915bc8f5c6e2" providerId="ADAL" clId="{D254175A-322F-40E7-92F5-566D8249D710}" dt="2023-03-04T09:54:27.615" v="51"/>
          <pc:sldLayoutMkLst>
            <pc:docMk/>
            <pc:sldMasterMk cId="365010360" sldId="2147483648"/>
            <pc:sldLayoutMk cId="2988506009" sldId="2147483650"/>
          </pc:sldLayoutMkLst>
          <pc:picChg chg="add mod">
            <ac:chgData name="Luka Babić" userId="61caafd0-3fe8-42c2-8978-915bc8f5c6e2" providerId="ADAL" clId="{D254175A-322F-40E7-92F5-566D8249D710}" dt="2023-03-04T09:54:27.615" v="51"/>
            <ac:picMkLst>
              <pc:docMk/>
              <pc:sldMasterMk cId="365010360" sldId="2147483648"/>
              <pc:sldLayoutMk cId="2988506009" sldId="2147483650"/>
              <ac:picMk id="2" creationId="{3DB00FCD-DE45-8921-5BBA-4A5A6035FE83}"/>
            </ac:picMkLst>
          </pc:picChg>
        </pc:sldLayoutChg>
        <pc:sldLayoutChg chg="addSp modSp">
          <pc:chgData name="Luka Babić" userId="61caafd0-3fe8-42c2-8978-915bc8f5c6e2" providerId="ADAL" clId="{D254175A-322F-40E7-92F5-566D8249D710}" dt="2023-03-04T09:54:30.712" v="52"/>
          <pc:sldLayoutMkLst>
            <pc:docMk/>
            <pc:sldMasterMk cId="365010360" sldId="2147483648"/>
            <pc:sldLayoutMk cId="1190894804" sldId="2147483653"/>
          </pc:sldLayoutMkLst>
          <pc:picChg chg="add mod">
            <ac:chgData name="Luka Babić" userId="61caafd0-3fe8-42c2-8978-915bc8f5c6e2" providerId="ADAL" clId="{D254175A-322F-40E7-92F5-566D8249D710}" dt="2023-03-04T09:54:30.712" v="52"/>
            <ac:picMkLst>
              <pc:docMk/>
              <pc:sldMasterMk cId="365010360" sldId="2147483648"/>
              <pc:sldLayoutMk cId="1190894804" sldId="2147483653"/>
              <ac:picMk id="7" creationId="{50BF49C2-4203-C142-95E4-CA7F9B0E6FBD}"/>
            </ac:picMkLst>
          </pc:picChg>
        </pc:sldLayoutChg>
        <pc:sldLayoutChg chg="addSp modSp">
          <pc:chgData name="Luka Babić" userId="61caafd0-3fe8-42c2-8978-915bc8f5c6e2" providerId="ADAL" clId="{D254175A-322F-40E7-92F5-566D8249D710}" dt="2023-03-04T09:54:51.313" v="53"/>
          <pc:sldLayoutMkLst>
            <pc:docMk/>
            <pc:sldMasterMk cId="365010360" sldId="2147483648"/>
            <pc:sldLayoutMk cId="1032910310" sldId="2147483658"/>
          </pc:sldLayoutMkLst>
          <pc:picChg chg="add mod">
            <ac:chgData name="Luka Babić" userId="61caafd0-3fe8-42c2-8978-915bc8f5c6e2" providerId="ADAL" clId="{D254175A-322F-40E7-92F5-566D8249D710}" dt="2023-03-04T09:54:51.313" v="53"/>
            <ac:picMkLst>
              <pc:docMk/>
              <pc:sldMasterMk cId="365010360" sldId="2147483648"/>
              <pc:sldLayoutMk cId="1032910310" sldId="2147483658"/>
              <ac:picMk id="4" creationId="{2306E2BF-3781-C3DB-FCDF-8F312CD351FE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C2305-3DE4-46A9-9646-80BEAF2377F4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4B9F-B354-4A56-98A5-173CFB7DF84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11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FB86-6736-4F99-AA90-22B2728275F2}" type="datetimeFigureOut">
              <a:rPr lang="hr-HR" smtClean="0"/>
              <a:t>7.3.2023.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4DC43-EAEA-4E84-9104-B61642BC78F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150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5766" y="2433638"/>
            <a:ext cx="9660467" cy="119750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766" y="3631143"/>
            <a:ext cx="9660467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0"/>
            <a:ext cx="3840480" cy="2433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7" y="5578059"/>
            <a:ext cx="5899828" cy="1126484"/>
          </a:xfrm>
          <a:prstGeom prst="rect">
            <a:avLst/>
          </a:prstGeom>
        </p:spPr>
      </p:pic>
      <p:pic>
        <p:nvPicPr>
          <p:cNvPr id="2050" name="Picture 2" descr="Naslovnica - Labirint">
            <a:extLst>
              <a:ext uri="{FF2B5EF4-FFF2-40B4-BE49-F238E27FC236}">
                <a16:creationId xmlns:a16="http://schemas.microsoft.com/office/drawing/2014/main" id="{B7E57D7B-3CE4-72F4-BBCB-0997F0C8A2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84" y="207129"/>
            <a:ext cx="2381250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B00FCD-DE45-8921-5BBA-4A5A6035FE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7" y="6012159"/>
            <a:ext cx="4167319" cy="7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0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F49C2-4203-C142-95E4-CA7F9B0E6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7" y="6012159"/>
            <a:ext cx="4167319" cy="7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94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04933"/>
            <a:ext cx="12192000" cy="1253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9" t="65053" r="3463"/>
          <a:stretch/>
        </p:blipFill>
        <p:spPr>
          <a:xfrm>
            <a:off x="365076" y="5604933"/>
            <a:ext cx="11461848" cy="1228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039068-E851-4EE6-BE0C-6B0E596C70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752" y="1078992"/>
            <a:ext cx="5340095" cy="38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4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06E2BF-3781-C3DB-FCDF-8F312CD351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37" y="6012159"/>
            <a:ext cx="4167319" cy="7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2" descr="Naslovnica - Labirint">
            <a:extLst>
              <a:ext uri="{FF2B5EF4-FFF2-40B4-BE49-F238E27FC236}">
                <a16:creationId xmlns:a16="http://schemas.microsoft.com/office/drawing/2014/main" id="{E7DF15A1-6535-DE4C-40CC-A56F263982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224" y="146345"/>
            <a:ext cx="1422053" cy="53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Akzidenz Grotesk CE Roman" panose="000004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kzidenz Grotesk CE Roman" panose="000004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kzidenz Grotesk Light" panose="020B030402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865" y="2207386"/>
            <a:ext cx="11420668" cy="2158258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Kontrola kvalitete LiDAR podataka</a:t>
            </a:r>
            <a:br>
              <a:rPr lang="hr-HR" dirty="0"/>
            </a:br>
            <a:br>
              <a:rPr lang="hr-HR" sz="4000" dirty="0"/>
            </a:br>
            <a:r>
              <a:rPr lang="hr-HR" sz="4000" dirty="0"/>
              <a:t>Dr. sc. Luka Babić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1855" y="4548753"/>
            <a:ext cx="7668289" cy="925738"/>
          </a:xfrm>
        </p:spPr>
        <p:txBody>
          <a:bodyPr>
            <a:normAutofit/>
          </a:bodyPr>
          <a:lstStyle/>
          <a:p>
            <a:pPr algn="ctr"/>
            <a:r>
              <a:rPr lang="hr-HR" sz="2200" dirty="0"/>
              <a:t>Multisenzorsko zračno snimanje Republike Hrvatske za potrebe procjene smanjenja rizika od katastrofa  (KK.05.2.1.10.0001)</a:t>
            </a:r>
            <a:endParaRPr lang="hr-HR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4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3-495B-3D54-39EE-921B7F2E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Proizvodi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360C5-238F-2ADD-4120-AADA50AF5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LAS/LAZ – HTRS96/TM - HVRS71/ WGS84, Klasificirani, neklasificirani, podjela na listove 1:2000, nizovi</a:t>
            </a:r>
          </a:p>
          <a:p>
            <a:r>
              <a:rPr lang="hr-HR" dirty="0"/>
              <a:t>DMR – HTRS96/TM - HVRS71/ WGS84, podjela na listove 1:2000, 1m/0.5m</a:t>
            </a:r>
          </a:p>
          <a:p>
            <a:r>
              <a:rPr lang="hr-HR" dirty="0"/>
              <a:t>DSM – HTRS96/TM - HVRS71/ WGS84, podjela na listove 1:2000, 1m/0.5m</a:t>
            </a:r>
          </a:p>
          <a:p>
            <a:r>
              <a:rPr lang="hr-HR" dirty="0"/>
              <a:t>DOF</a:t>
            </a:r>
          </a:p>
          <a:p>
            <a:r>
              <a:rPr lang="hr-HR" dirty="0"/>
              <a:t>Karte gustoće, homogenosti</a:t>
            </a:r>
          </a:p>
          <a:p>
            <a:r>
              <a:rPr lang="hr-HR" dirty="0"/>
              <a:t>…</a:t>
            </a:r>
          </a:p>
          <a:p>
            <a:endParaRPr lang="hr-HR" dirty="0"/>
          </a:p>
          <a:p>
            <a:r>
              <a:rPr lang="hr-HR" dirty="0"/>
              <a:t>ZAŠTO?</a:t>
            </a:r>
          </a:p>
        </p:txBody>
      </p:sp>
    </p:spTree>
    <p:extLst>
      <p:ext uri="{BB962C8B-B14F-4D97-AF65-F5344CB8AC3E}">
        <p14:creationId xmlns:p14="http://schemas.microsoft.com/office/powerpoint/2010/main" val="183113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2233-495B-3D54-39EE-921B7F2EC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Proizvodi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AFC2B443-F2A7-AB1B-77AC-BECBC79E3F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462" y="744968"/>
            <a:ext cx="4051975" cy="508509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EDE92-938C-3C0B-ED39-64ADDF737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12" y="1360990"/>
            <a:ext cx="5806843" cy="3429866"/>
          </a:xfrm>
          <a:prstGeom prst="rect">
            <a:avLst/>
          </a:prstGeom>
        </p:spPr>
      </p:pic>
      <p:pic>
        <p:nvPicPr>
          <p:cNvPr id="3" name="Picture 2" descr="An Introduction to LiDAR">
            <a:extLst>
              <a:ext uri="{FF2B5EF4-FFF2-40B4-BE49-F238E27FC236}">
                <a16:creationId xmlns:a16="http://schemas.microsoft.com/office/drawing/2014/main" id="{996918CA-7220-9F9B-0658-113F4E6F6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4" y="4847051"/>
            <a:ext cx="3349099" cy="19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3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B01CF-D1DE-C768-17A6-B98C175A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QAQC GF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974E1-EA13-2834-E494-CCF90E2D9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Analiza i kontrola kvalitete (</a:t>
            </a:r>
            <a:r>
              <a:rPr lang="en-US" dirty="0"/>
              <a:t>Quality Analysis/Quality Control</a:t>
            </a:r>
            <a:r>
              <a:rPr lang="hr-HR" dirty="0"/>
              <a:t>)</a:t>
            </a:r>
          </a:p>
          <a:p>
            <a:r>
              <a:rPr lang="hr-HR" dirty="0"/>
              <a:t>Geodetski fakultet - partner na projektu: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QAQC LiDAR podataka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WEB-GIS – LiDAR klasificirani, DMR, DSM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Hiperspektralno snimanje koridora rijeka Kupe, Save, Drave i Dunava</a:t>
            </a:r>
          </a:p>
          <a:p>
            <a:r>
              <a:rPr lang="hr-HR" dirty="0"/>
              <a:t>Elementi QAQC LiDAR podataka: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Analiza dostavljenih podataka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Analiza leta - preklapanje, gustoća, homogenost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Analiza točnosti (položajne i visinske) i klasifikacije</a:t>
            </a:r>
          </a:p>
        </p:txBody>
      </p:sp>
    </p:spTree>
    <p:extLst>
      <p:ext uri="{BB962C8B-B14F-4D97-AF65-F5344CB8AC3E}">
        <p14:creationId xmlns:p14="http://schemas.microsoft.com/office/powerpoint/2010/main" val="829640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E25-300B-E079-3B7A-4FDB61A93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Analiza dostavljenih podataka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76F18-9C37-7CBE-2E38-55E8FCF07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8837" cy="4351338"/>
          </a:xfrm>
        </p:spPr>
        <p:txBody>
          <a:bodyPr/>
          <a:lstStyle/>
          <a:p>
            <a:r>
              <a:rPr lang="hr-HR" dirty="0"/>
              <a:t>Dostavljeno </a:t>
            </a:r>
            <a:r>
              <a:rPr lang="pl-PL" dirty="0"/>
              <a:t>24.219.578.482 točaka za javni prikaz za blok W03</a:t>
            </a:r>
          </a:p>
          <a:p>
            <a:r>
              <a:rPr lang="pl-PL" dirty="0"/>
              <a:t>Štićeni objekti – MORH</a:t>
            </a:r>
          </a:p>
          <a:p>
            <a:r>
              <a:rPr lang="pl-PL" dirty="0"/>
              <a:t>LAS, LAZ, DMP, DMR, Analize, Nizovi leta, Metapodaci</a:t>
            </a:r>
            <a:endParaRPr lang="hr-HR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571144-3E35-CEA9-CC8B-55E36EFEF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665791"/>
              </p:ext>
            </p:extLst>
          </p:nvPr>
        </p:nvGraphicFramePr>
        <p:xfrm>
          <a:off x="6579031" y="1069384"/>
          <a:ext cx="4866464" cy="4928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1306">
                  <a:extLst>
                    <a:ext uri="{9D8B030D-6E8A-4147-A177-3AD203B41FA5}">
                      <a16:colId xmlns:a16="http://schemas.microsoft.com/office/drawing/2014/main" val="3672087948"/>
                    </a:ext>
                  </a:extLst>
                </a:gridCol>
                <a:gridCol w="1001889">
                  <a:extLst>
                    <a:ext uri="{9D8B030D-6E8A-4147-A177-3AD203B41FA5}">
                      <a16:colId xmlns:a16="http://schemas.microsoft.com/office/drawing/2014/main" val="1859793101"/>
                    </a:ext>
                  </a:extLst>
                </a:gridCol>
                <a:gridCol w="632224">
                  <a:extLst>
                    <a:ext uri="{9D8B030D-6E8A-4147-A177-3AD203B41FA5}">
                      <a16:colId xmlns:a16="http://schemas.microsoft.com/office/drawing/2014/main" val="186209417"/>
                    </a:ext>
                  </a:extLst>
                </a:gridCol>
                <a:gridCol w="632224">
                  <a:extLst>
                    <a:ext uri="{9D8B030D-6E8A-4147-A177-3AD203B41FA5}">
                      <a16:colId xmlns:a16="http://schemas.microsoft.com/office/drawing/2014/main" val="3635284388"/>
                    </a:ext>
                  </a:extLst>
                </a:gridCol>
                <a:gridCol w="700334">
                  <a:extLst>
                    <a:ext uri="{9D8B030D-6E8A-4147-A177-3AD203B41FA5}">
                      <a16:colId xmlns:a16="http://schemas.microsoft.com/office/drawing/2014/main" val="1558802147"/>
                    </a:ext>
                  </a:extLst>
                </a:gridCol>
                <a:gridCol w="817317">
                  <a:extLst>
                    <a:ext uri="{9D8B030D-6E8A-4147-A177-3AD203B41FA5}">
                      <a16:colId xmlns:a16="http://schemas.microsoft.com/office/drawing/2014/main" val="29008285"/>
                    </a:ext>
                  </a:extLst>
                </a:gridCol>
                <a:gridCol w="461170">
                  <a:extLst>
                    <a:ext uri="{9D8B030D-6E8A-4147-A177-3AD203B41FA5}">
                      <a16:colId xmlns:a16="http://schemas.microsoft.com/office/drawing/2014/main" val="803887139"/>
                    </a:ext>
                  </a:extLst>
                </a:gridCol>
              </a:tblGrid>
              <a:tr h="155064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RH-W03-HTRS96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862846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Mapa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Podmapa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Podmapa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Podmapa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Broj datoteka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Faktor datoteka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Područja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1865237892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Analiza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Gustoca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DMP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2289754787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DMR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798058657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LAST_ONLY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1366421432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Homogenost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DMP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3063795346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DMR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3523746397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LAST_ONLY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1698420736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DMP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2209289291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HTRS96_TM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2034708401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 dirty="0">
                          <a:effectLst/>
                        </a:rPr>
                        <a:t>MORH</a:t>
                      </a:r>
                      <a:endParaRPr lang="hr-H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68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14225123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HTRS96_TM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68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2454193744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Praznine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3696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3731698090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DMR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1294938802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HTRS96_TM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2464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2027658737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Praznine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3696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3117017894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LAS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Klasificirani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3614246168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HTRS96_TM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2882646904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MORH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1730812195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HTRS96_TM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34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489812497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Neklasificirani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1232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2378231894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LAZ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149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149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799913072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SDF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298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2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149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82550329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Metapodaci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Karta_podrucja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62430892"/>
                  </a:ext>
                </a:extLst>
              </a:tr>
              <a:tr h="1476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Nizovi_leta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8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8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1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391473090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Podrucje_obuhvata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 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8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>
                          <a:effectLst/>
                        </a:rPr>
                        <a:t>8</a:t>
                      </a:r>
                      <a:endParaRPr lang="hr-HR" sz="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800" dirty="0">
                          <a:effectLst/>
                        </a:rPr>
                        <a:t>1</a:t>
                      </a:r>
                      <a:endParaRPr lang="hr-HR" sz="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37" marR="47837" marT="0" marB="0" anchor="b"/>
                </a:tc>
                <a:extLst>
                  <a:ext uri="{0D108BD9-81ED-4DB2-BD59-A6C34878D82A}">
                    <a16:rowId xmlns:a16="http://schemas.microsoft.com/office/drawing/2014/main" val="3493872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55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8BBA-CA97-A32B-A662-86C47048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1E7C7-0C23-3F51-F87D-F982E03DB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93100" cy="4351338"/>
          </a:xfrm>
        </p:spPr>
        <p:txBody>
          <a:bodyPr/>
          <a:lstStyle/>
          <a:p>
            <a:r>
              <a:rPr lang="pl-PL" dirty="0"/>
              <a:t>Nasumični susjedni uzorci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Preklapanje nizova i/ili praznine u podacima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Gustoća i homogenost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9BFAA7-0C2E-42E9-E91B-C619F1DB2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8" y="3528340"/>
            <a:ext cx="572452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03BE48-5367-1BB4-0B64-ED8710EC1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73" y="92101"/>
            <a:ext cx="5724525" cy="305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426079-F3D7-A86C-A6A1-8AA4D26244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00" y="3422650"/>
            <a:ext cx="5724525" cy="305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5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3EC1-9114-1926-8A6F-4C8DE299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točnosti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0D598-9B5E-3916-6A08-7F2BF94DA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Točnost pojedinačnih izmjerenih laserskih točaka (na čvrstim, nezaklonjenim objektima tipa zgrade, prometnice i sl.):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Visinska točnost ±0,1 m (1</a:t>
            </a:r>
            <a:r>
              <a:rPr lang="el-GR" dirty="0"/>
              <a:t>σ)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Položajna točnost ±0,2 m (1</a:t>
            </a:r>
            <a:r>
              <a:rPr lang="el-GR" dirty="0"/>
              <a:t>σ).</a:t>
            </a:r>
            <a:endParaRPr lang="hr-HR" dirty="0"/>
          </a:p>
          <a:p>
            <a:r>
              <a:rPr lang="hr-HR" dirty="0"/>
              <a:t>Izbor nasumičnih lokacija unutar bloka</a:t>
            </a:r>
          </a:p>
          <a:p>
            <a:pPr lvl="1"/>
            <a:r>
              <a:rPr lang="hr-HR"/>
              <a:t>Terensko prikupljanje </a:t>
            </a:r>
            <a:r>
              <a:rPr lang="hr-HR" dirty="0"/>
              <a:t>podataka TLS / GPS</a:t>
            </a:r>
          </a:p>
          <a:p>
            <a:pPr lvl="1"/>
            <a:r>
              <a:rPr lang="hr-HR" dirty="0"/>
              <a:t>Georeferenciranje</a:t>
            </a:r>
          </a:p>
          <a:p>
            <a:pPr lvl="1"/>
            <a:r>
              <a:rPr lang="hr-HR" dirty="0"/>
              <a:t>Uređivanje / eliminiranje točka za usporedbu sa ALS</a:t>
            </a:r>
          </a:p>
        </p:txBody>
      </p:sp>
    </p:spTree>
    <p:extLst>
      <p:ext uri="{BB962C8B-B14F-4D97-AF65-F5344CB8AC3E}">
        <p14:creationId xmlns:p14="http://schemas.microsoft.com/office/powerpoint/2010/main" val="196010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63EC1-9114-1926-8A6F-4C8DE299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točnosti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0D598-9B5E-3916-6A08-7F2BF94DA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Usporedba ploha</a:t>
            </a:r>
          </a:p>
          <a:p>
            <a:endParaRPr lang="hr-HR" dirty="0"/>
          </a:p>
        </p:txBody>
      </p:sp>
      <p:pic>
        <p:nvPicPr>
          <p:cNvPr id="4" name="Slika 2" descr="Slika na kojoj se prikazuje tekst&#10;&#10;Opis je automatski generiran">
            <a:extLst>
              <a:ext uri="{FF2B5EF4-FFF2-40B4-BE49-F238E27FC236}">
                <a16:creationId xmlns:a16="http://schemas.microsoft.com/office/drawing/2014/main" id="{5FF8D783-66F0-43EE-F02D-7DFB16FAD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87" y="2835564"/>
            <a:ext cx="5070323" cy="287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1" descr="Slika na kojoj se prikazuje tekst, karta&#10;&#10;Opis je automatski generiran">
            <a:extLst>
              <a:ext uri="{FF2B5EF4-FFF2-40B4-BE49-F238E27FC236}">
                <a16:creationId xmlns:a16="http://schemas.microsoft.com/office/drawing/2014/main" id="{33BDA6C8-3481-9350-B345-A5AA78199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39" y="387205"/>
            <a:ext cx="5070323" cy="287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6422B15-1C5D-8EA3-E83F-D06FB3B21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10" y="3264044"/>
            <a:ext cx="4755717" cy="2698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74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FED51-DF6F-D9B9-9D9C-69853B9AD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klasifikacije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4D577-45B6-18D8-BF3E-4015B5E73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 ispravnost klasifikacije odabrana je manualna metoda. </a:t>
            </a:r>
          </a:p>
          <a:p>
            <a:r>
              <a:rPr lang="hr-HR" dirty="0"/>
              <a:t>Korištenje automatiziranih i/ili </a:t>
            </a:r>
            <a:r>
              <a:rPr lang="hr-HR" dirty="0" err="1"/>
              <a:t>poluautomatiziranih</a:t>
            </a:r>
            <a:r>
              <a:rPr lang="hr-HR" dirty="0"/>
              <a:t> metoda rezultiralo bi istim ili sličnim ishodom onom koji je primijenio izvođač. </a:t>
            </a:r>
          </a:p>
          <a:p>
            <a:r>
              <a:rPr lang="hr-HR" dirty="0"/>
              <a:t>Cilj analize je identificirati potencijalne pogreške koje nije jednostavno ili uopće moguće detektirati korištenjem (polu)automatiziranih metoda te ocijeniti razinu kvalitete dostavljenih podataka odnosno provedene klasifikacije.</a:t>
            </a:r>
          </a:p>
          <a:p>
            <a:r>
              <a:rPr lang="hr-HR" dirty="0"/>
              <a:t>Nasumičnim odabirom određeni listovi koji su analizirani. </a:t>
            </a:r>
          </a:p>
        </p:txBody>
      </p:sp>
    </p:spTree>
    <p:extLst>
      <p:ext uri="{BB962C8B-B14F-4D97-AF65-F5344CB8AC3E}">
        <p14:creationId xmlns:p14="http://schemas.microsoft.com/office/powerpoint/2010/main" val="94626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C055D-D4E4-698A-2CCA-D13CBEB1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klasifikacije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627C-8328-B3A8-F60E-A7F3308B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47580" cy="4351338"/>
          </a:xfrm>
        </p:spPr>
        <p:txBody>
          <a:bodyPr>
            <a:normAutofit/>
          </a:bodyPr>
          <a:lstStyle/>
          <a:p>
            <a:r>
              <a:rPr lang="hr-HR" dirty="0"/>
              <a:t>Kako bi se lakše provela manualna analiza klasifikacije potrebno olakšati vizualnu identifikaciju pojedinih klasa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hr-HR" dirty="0"/>
              <a:t> svakoj klasi dodijeljena boja koja omogućava lakše vizualno razlikovanje pojedinih klasa</a:t>
            </a:r>
          </a:p>
          <a:p>
            <a:r>
              <a:rPr lang="hr-HR" dirty="0"/>
              <a:t>DOF</a:t>
            </a:r>
          </a:p>
          <a:p>
            <a:endParaRPr lang="hr-HR" dirty="0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2B69D7E-D7C8-9F1B-A5F8-2010D37F2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30" y="780342"/>
            <a:ext cx="4761047" cy="51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03E3AD2-CD70-FEB1-E3D1-C11ED4286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97" y="3219343"/>
            <a:ext cx="3847842" cy="34836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9627C-8328-B3A8-F60E-A7F3308B0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6510" y="1826737"/>
            <a:ext cx="3137503" cy="1893290"/>
          </a:xfrm>
        </p:spPr>
        <p:txBody>
          <a:bodyPr/>
          <a:lstStyle/>
          <a:p>
            <a:r>
              <a:rPr lang="hr-HR" dirty="0"/>
              <a:t>Izvješće</a:t>
            </a:r>
          </a:p>
          <a:p>
            <a:r>
              <a:rPr lang="hr-HR" dirty="0"/>
              <a:t>DGN</a:t>
            </a:r>
          </a:p>
          <a:p>
            <a:endParaRPr lang="hr-H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C055D-D4E4-698A-2CCA-D13CBEB1F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klasifikacije</a:t>
            </a:r>
          </a:p>
        </p:txBody>
      </p:sp>
      <p:pic>
        <p:nvPicPr>
          <p:cNvPr id="4" name="Slika 36" descr="Slika na kojoj se prikazuje tekst, tkanina&#10;&#10;Opis je automatski generiran">
            <a:extLst>
              <a:ext uri="{FF2B5EF4-FFF2-40B4-BE49-F238E27FC236}">
                <a16:creationId xmlns:a16="http://schemas.microsoft.com/office/drawing/2014/main" id="{EFB50FDF-8377-EBF7-D648-51CC272931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3091"/>
            <a:ext cx="3336397" cy="3020582"/>
          </a:xfrm>
          <a:prstGeom prst="rect">
            <a:avLst/>
          </a:prstGeom>
        </p:spPr>
      </p:pic>
      <p:pic>
        <p:nvPicPr>
          <p:cNvPr id="5" name="Slika 37">
            <a:extLst>
              <a:ext uri="{FF2B5EF4-FFF2-40B4-BE49-F238E27FC236}">
                <a16:creationId xmlns:a16="http://schemas.microsoft.com/office/drawing/2014/main" id="{1511F8D0-1498-522D-23E8-69E98DA88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36" y="3219343"/>
            <a:ext cx="3137503" cy="2840515"/>
          </a:xfrm>
          <a:prstGeom prst="rect">
            <a:avLst/>
          </a:prstGeom>
        </p:spPr>
      </p:pic>
      <p:pic>
        <p:nvPicPr>
          <p:cNvPr id="8" name="Picture 7" descr="A picture containing text, bedclothes, fabric&#10;&#10;Description automatically generated">
            <a:extLst>
              <a:ext uri="{FF2B5EF4-FFF2-40B4-BE49-F238E27FC236}">
                <a16:creationId xmlns:a16="http://schemas.microsoft.com/office/drawing/2014/main" id="{C8A05749-F75B-C9F0-9BDF-0A02B3902B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58" y="1263091"/>
            <a:ext cx="3336397" cy="3020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48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Zašto LiDAR?</a:t>
            </a:r>
          </a:p>
          <a:p>
            <a:r>
              <a:rPr lang="hr-HR" dirty="0"/>
              <a:t>Prikupljanje podataka</a:t>
            </a:r>
          </a:p>
          <a:p>
            <a:r>
              <a:rPr lang="hr-HR" dirty="0"/>
              <a:t>Obrada podataka</a:t>
            </a:r>
          </a:p>
          <a:p>
            <a:r>
              <a:rPr lang="hr-HR" dirty="0"/>
              <a:t>Proizvodi</a:t>
            </a:r>
          </a:p>
          <a:p>
            <a:r>
              <a:rPr lang="hr-HR" dirty="0"/>
              <a:t>QAQC GF</a:t>
            </a:r>
          </a:p>
          <a:p>
            <a:r>
              <a:rPr lang="hr-HR" dirty="0"/>
              <a:t>Analiza leta</a:t>
            </a:r>
          </a:p>
          <a:p>
            <a:r>
              <a:rPr lang="hr-HR" dirty="0"/>
              <a:t>Analiza točnosti </a:t>
            </a:r>
          </a:p>
          <a:p>
            <a:r>
              <a:rPr lang="hr-HR" dirty="0"/>
              <a:t>Analiza klasifikacije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012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3536-7C4D-F937-D989-A7A2E646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Zašto LiDAR?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47F54-1FE5-C8B3-0B12-80750BEC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LiDAR (</a:t>
            </a:r>
            <a:r>
              <a:rPr lang="hr-HR" b="1" dirty="0" err="1"/>
              <a:t>Li</a:t>
            </a:r>
            <a:r>
              <a:rPr lang="hr-HR" dirty="0" err="1"/>
              <a:t>ght</a:t>
            </a:r>
            <a:r>
              <a:rPr lang="hr-HR" dirty="0"/>
              <a:t> </a:t>
            </a:r>
            <a:r>
              <a:rPr lang="hr-HR" b="1" dirty="0" err="1"/>
              <a:t>D</a:t>
            </a:r>
            <a:r>
              <a:rPr lang="hr-HR" dirty="0" err="1"/>
              <a:t>etection</a:t>
            </a:r>
            <a:r>
              <a:rPr lang="hr-HR" dirty="0"/>
              <a:t> </a:t>
            </a:r>
            <a:r>
              <a:rPr lang="hr-HR" b="1" dirty="0" err="1"/>
              <a:t>A</a:t>
            </a:r>
            <a:r>
              <a:rPr lang="hr-HR" dirty="0" err="1"/>
              <a:t>nd</a:t>
            </a:r>
            <a:r>
              <a:rPr lang="hr-HR" dirty="0"/>
              <a:t> </a:t>
            </a:r>
            <a:r>
              <a:rPr lang="hr-HR" b="1" dirty="0" err="1"/>
              <a:t>R</a:t>
            </a:r>
            <a:r>
              <a:rPr lang="hr-HR" dirty="0" err="1"/>
              <a:t>anging</a:t>
            </a:r>
            <a:r>
              <a:rPr lang="hr-HR" dirty="0"/>
              <a:t>)</a:t>
            </a:r>
          </a:p>
          <a:p>
            <a:r>
              <a:rPr lang="hr-HR" dirty="0"/>
              <a:t>LiDAR vs fotogrametrija vs klasična izmjera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Velika područja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Visoka preciznost i točnost - vertikalna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Prodiranje kroz vegetaciju – Višestruki povrati signala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Nema RGB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Ograničena rezolucija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Cijena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dirty="0"/>
          </a:p>
          <a:p>
            <a:r>
              <a:rPr lang="hr-HR" dirty="0"/>
              <a:t>ALS + ORTOFOTO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CC22206-5DF3-C810-8D10-8B4AAC629E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79997"/>
              </p:ext>
            </p:extLst>
          </p:nvPr>
        </p:nvGraphicFramePr>
        <p:xfrm>
          <a:off x="4190584" y="4826971"/>
          <a:ext cx="748675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128">
                  <a:extLst>
                    <a:ext uri="{9D8B030D-6E8A-4147-A177-3AD203B41FA5}">
                      <a16:colId xmlns:a16="http://schemas.microsoft.com/office/drawing/2014/main" val="3430739381"/>
                    </a:ext>
                  </a:extLst>
                </a:gridCol>
                <a:gridCol w="1718872">
                  <a:extLst>
                    <a:ext uri="{9D8B030D-6E8A-4147-A177-3AD203B41FA5}">
                      <a16:colId xmlns:a16="http://schemas.microsoft.com/office/drawing/2014/main" val="2202782301"/>
                    </a:ext>
                  </a:extLst>
                </a:gridCol>
                <a:gridCol w="1189220">
                  <a:extLst>
                    <a:ext uri="{9D8B030D-6E8A-4147-A177-3AD203B41FA5}">
                      <a16:colId xmlns:a16="http://schemas.microsoft.com/office/drawing/2014/main" val="964056629"/>
                    </a:ext>
                  </a:extLst>
                </a:gridCol>
                <a:gridCol w="2233534">
                  <a:extLst>
                    <a:ext uri="{9D8B030D-6E8A-4147-A177-3AD203B41FA5}">
                      <a16:colId xmlns:a16="http://schemas.microsoft.com/office/drawing/2014/main" val="4193787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Fotogrametrija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LiDAR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Klasična izmjera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757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Nacionalno snimanje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X 5-10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&gt; X 1000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8114248"/>
                  </a:ext>
                </a:extLst>
              </a:tr>
            </a:tbl>
          </a:graphicData>
        </a:graphic>
      </p:graphicFrame>
      <p:pic>
        <p:nvPicPr>
          <p:cNvPr id="1026" name="Picture 2" descr="An Introduction to LiDAR">
            <a:extLst>
              <a:ext uri="{FF2B5EF4-FFF2-40B4-BE49-F238E27FC236}">
                <a16:creationId xmlns:a16="http://schemas.microsoft.com/office/drawing/2014/main" id="{E30AF825-A879-EFAF-0CC6-792AA8C6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171" y="1690688"/>
            <a:ext cx="3349099" cy="19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51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6855A1C6-66EA-E0A6-01B0-ACF14E5C0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44" y="1589133"/>
            <a:ext cx="4724475" cy="4351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FB6EA7-1160-3DBE-3FC4-BD91DB99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Prikupljanje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61D5-1DF0-BEF3-83E5-84421D3FD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Grupe nabave/podjela na blokove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dirty="0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372257DD-F39A-FEFC-A832-1C6EF06C9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1" y="2273924"/>
            <a:ext cx="3869707" cy="3666548"/>
          </a:xfrm>
          <a:prstGeom prst="rect">
            <a:avLst/>
          </a:prstGeom>
        </p:spPr>
      </p:pic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5E9B1DC5-8D2F-B7E6-A951-8AD70832A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557" y="818814"/>
            <a:ext cx="4262367" cy="39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4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6EA7-1160-3DBE-3FC4-BD91DB99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Prikupljanje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F61D5-1DF0-BEF3-83E5-84421D3FD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Plan leta - projektni zahtjevi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4 točke po m</a:t>
            </a:r>
            <a:r>
              <a:rPr lang="pl-PL" baseline="30000" dirty="0"/>
              <a:t>2</a:t>
            </a:r>
            <a:r>
              <a:rPr lang="pl-PL" dirty="0"/>
              <a:t> u izvan urbanim područjima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dirty="0"/>
              <a:t>8 točaka po m</a:t>
            </a:r>
            <a:r>
              <a:rPr lang="pl-PL" baseline="30000" dirty="0"/>
              <a:t>2</a:t>
            </a:r>
            <a:r>
              <a:rPr lang="pl-PL" dirty="0"/>
              <a:t> u urbanim područjima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20 točaka po m</a:t>
            </a:r>
            <a:r>
              <a:rPr lang="hr-HR" baseline="30000" dirty="0"/>
              <a:t>2</a:t>
            </a:r>
            <a:r>
              <a:rPr lang="hr-HR" dirty="0"/>
              <a:t> na nasipima i njihovim neposrednim koridorima ukupne širine minimalno 500 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Reljef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Nema snijega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Nema lišća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Vodostaj mora biti srednji do niski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Preklop nizova 60% (55%-65%)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Nizovi presijecanja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dirty="0"/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7688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B6EA7-1160-3DBE-3FC4-BD91DB99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Prikupljanje podataka</a:t>
            </a:r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A8B3E512-3D97-3799-21A5-A92009380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9" y="1515197"/>
            <a:ext cx="3438590" cy="4351338"/>
          </a:xfr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ED6CEFD-C3F4-5FEA-CE9E-A8D69B8EB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90" y="1488566"/>
            <a:ext cx="3438590" cy="4377969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30091F37-1D33-6412-DE7A-AA3D2A046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03" y="1488565"/>
            <a:ext cx="3523168" cy="437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5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FBC8-7C57-A09D-ECAF-8DFEE50B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Obrada podataka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1DA4C-007A-5C89-C85A-8F5FE4921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PPK – trajektorije </a:t>
            </a:r>
          </a:p>
          <a:p>
            <a:r>
              <a:rPr lang="hr-HR" dirty="0" err="1"/>
              <a:t>Matching</a:t>
            </a:r>
            <a:r>
              <a:rPr lang="hr-HR" dirty="0"/>
              <a:t> – preklapanje nizova, kontrolne točke</a:t>
            </a:r>
          </a:p>
          <a:p>
            <a:r>
              <a:rPr lang="hr-HR" dirty="0"/>
              <a:t>Transformacije WGS84 – HTRS96/TM, HVRS71</a:t>
            </a:r>
          </a:p>
          <a:p>
            <a:r>
              <a:rPr lang="hr-HR" dirty="0"/>
              <a:t>Klasifikacija – Automatska, polu-automatska (</a:t>
            </a:r>
            <a:r>
              <a:rPr lang="hr-HR" dirty="0" err="1"/>
              <a:t>hill-shade</a:t>
            </a:r>
            <a:r>
              <a:rPr lang="hr-HR" dirty="0"/>
              <a:t>), manualna – Iteracije</a:t>
            </a:r>
          </a:p>
          <a:p>
            <a:r>
              <a:rPr lang="hr-HR" dirty="0"/>
              <a:t>Projektnom definirane klase - kriteriji</a:t>
            </a:r>
          </a:p>
        </p:txBody>
      </p:sp>
    </p:spTree>
    <p:extLst>
      <p:ext uri="{BB962C8B-B14F-4D97-AF65-F5344CB8AC3E}">
        <p14:creationId xmlns:p14="http://schemas.microsoft.com/office/powerpoint/2010/main" val="401144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FBC8-7C57-A09D-ECAF-8DFEE50B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Obrada podataka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508451-301C-E9DD-97EE-D9733492F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83377"/>
              </p:ext>
            </p:extLst>
          </p:nvPr>
        </p:nvGraphicFramePr>
        <p:xfrm>
          <a:off x="404250" y="492771"/>
          <a:ext cx="11552692" cy="54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214">
                  <a:extLst>
                    <a:ext uri="{9D8B030D-6E8A-4147-A177-3AD203B41FA5}">
                      <a16:colId xmlns:a16="http://schemas.microsoft.com/office/drawing/2014/main" val="1661975899"/>
                    </a:ext>
                  </a:extLst>
                </a:gridCol>
                <a:gridCol w="3874577">
                  <a:extLst>
                    <a:ext uri="{9D8B030D-6E8A-4147-A177-3AD203B41FA5}">
                      <a16:colId xmlns:a16="http://schemas.microsoft.com/office/drawing/2014/main" val="2368417315"/>
                    </a:ext>
                  </a:extLst>
                </a:gridCol>
                <a:gridCol w="5470901">
                  <a:extLst>
                    <a:ext uri="{9D8B030D-6E8A-4147-A177-3AD203B41FA5}">
                      <a16:colId xmlns:a16="http://schemas.microsoft.com/office/drawing/2014/main" val="21972652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Klasa (br.)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Opis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Primjeri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26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Neklasificirano (0)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Ova klasa sadrži sve točke (podatke) na koje nije primijenjen proces ili algoritam klasificiranja.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Potrebno za kompatibilnost alata za obradu LIDAR podataka.</a:t>
                      </a:r>
                      <a:endParaRPr lang="hr-H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32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Neklasificirano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Ova klasa sadrži sve točke koje ne pripadaju niti jednoj drugoj klasi. Radi se o privremenim objektima ili trajnim objektima koji nisu obuhvaćeni drugim klasama.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b="1" dirty="0"/>
                        <a:t>Privremeni objekti: </a:t>
                      </a:r>
                      <a:r>
                        <a:rPr lang="hr-HR" sz="1100" dirty="0"/>
                        <a:t>šatori, gradilišta, instalacije, kontejneri, privremeni silosi, prijevozna sredstva (brodovi, avioni, automobili, kamioni, tramvaji, poljoprivredna vozila, žičare, ...), građevinske dizalice, ljudi.</a:t>
                      </a:r>
                    </a:p>
                    <a:p>
                      <a:r>
                        <a:rPr lang="hr-HR" sz="1100" b="1" dirty="0"/>
                        <a:t>Trajni objekti: </a:t>
                      </a:r>
                      <a:r>
                        <a:rPr lang="hr-HR" sz="1100" dirty="0"/>
                        <a:t>silosi, zidovi, spremnici za vodu, jarboli, krovne antene, ovjesi i kabine žičara, stupovi mostova, osvjetljenja sportskih terena, semafori, skladišta drva, plastenici.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05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Tlo 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Klasifikacija tla mora se obaviti tako da se može stvoriti najbolji mogući precizni digitalni model reljefa (DMR).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Tlo, umjetno nepomično tlo (betonirano, asfaltirano), stijene, navozi, kameni blokovi, šljunak, hrpe šljunka, brda pijeska.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54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Niska vegetacija (3)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Ova klasa sadrži sve točke koje se odnose na nisku vegetaciju.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sz="1100" dirty="0"/>
                        <a:t>&lt; 0,3 m visine iznad tla.</a:t>
                      </a:r>
                      <a:endParaRPr lang="hr-H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36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Srednja vegetacija (4)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Ova klasa sadrži sve točke koje se odnose na srednju vegetaciju.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Od 0,3 m do 2 m visine iznad tla.</a:t>
                      </a:r>
                      <a:endParaRPr lang="hr-HR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634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Visoka vegetacija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Ova klasa sadrži sve točke koje se odnose na visoku vegetaciju.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Šuma, pojedinačna stabla, vinogradi, voćnjaci, stalno raslinje, itd. &gt; 2 m visine iznad tla.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845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Zgrade (6)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Ova klasa sadrži krovove zgrada i pripadajuće fasade.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b="1" dirty="0"/>
                        <a:t>Krovovi zgrada i fasade.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457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Šum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Ova klasa sadrži pogrešna mjerenja, točke oblaka, točke koje su previsoke ili preduboke.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Oblaci, pogrešna mjerenja….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888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Vode (9)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Ova klasa sadrži točke voda.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b="1" dirty="0"/>
                        <a:t>Stajaće vode</a:t>
                      </a:r>
                      <a:r>
                        <a:rPr lang="hr-HR" sz="1100" dirty="0"/>
                        <a:t>: lokve, jezera, bare, močvare, bazeni, more, itd.</a:t>
                      </a:r>
                    </a:p>
                    <a:p>
                      <a:r>
                        <a:rPr lang="hr-HR" sz="1100" b="1" dirty="0"/>
                        <a:t>Tekuće vode</a:t>
                      </a:r>
                      <a:r>
                        <a:rPr lang="hr-HR" sz="1100" dirty="0"/>
                        <a:t>: rijeka, potok, itd.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93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Mostovi, vijadukti (17)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/>
                        <a:t>Ovoj klasi pripadaju mostovi i vijadukti. Ako se u podacima sadržani stupovi mostova, njihove točke klasificiraju se u Klasu 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100" dirty="0"/>
                        <a:t>Mostovi, vijadukti.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268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33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569E-11CA-8F68-EA0E-1AC85165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Obrada podataka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901AACA-7B02-FAFB-9A38-6DD6F51C9F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066" y="3966826"/>
            <a:ext cx="4848226" cy="2252999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1CC5A42-21A9-E65E-75DD-1B4E63644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30" y="1327555"/>
            <a:ext cx="5235222" cy="2332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3DE1B3-25A3-5AA9-6A3D-E637CC9D7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6778" y="1835739"/>
            <a:ext cx="5235222" cy="30359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302FCE-E502-8D5D-33A0-15284276A6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485" y="152589"/>
            <a:ext cx="4212790" cy="28695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0FCAE0E-9A76-5C5F-17E6-0CD8139B70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022" y="3022170"/>
            <a:ext cx="3104557" cy="38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8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1139</Words>
  <Application>Microsoft Office PowerPoint</Application>
  <PresentationFormat>Widescreen</PresentationFormat>
  <Paragraphs>312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Akzidenz Grotesk CE Roman</vt:lpstr>
      <vt:lpstr>Akzidenz Grotesk Light</vt:lpstr>
      <vt:lpstr>Arial</vt:lpstr>
      <vt:lpstr>Calibri</vt:lpstr>
      <vt:lpstr>Times New Roman</vt:lpstr>
      <vt:lpstr>Wingdings</vt:lpstr>
      <vt:lpstr>Office Theme</vt:lpstr>
      <vt:lpstr> Kontrola kvalitete LiDAR podataka  Dr. sc. Luka Babić</vt:lpstr>
      <vt:lpstr>Sadržaj</vt:lpstr>
      <vt:lpstr>Zašto LiDAR?</vt:lpstr>
      <vt:lpstr>Prikupljanje podataka</vt:lpstr>
      <vt:lpstr>Prikupljanje podataka</vt:lpstr>
      <vt:lpstr>Prikupljanje podataka</vt:lpstr>
      <vt:lpstr>Obrada podataka</vt:lpstr>
      <vt:lpstr>Obrada podataka</vt:lpstr>
      <vt:lpstr>Obrada podataka</vt:lpstr>
      <vt:lpstr>Proizvodi</vt:lpstr>
      <vt:lpstr>Proizvodi</vt:lpstr>
      <vt:lpstr>QAQC GF</vt:lpstr>
      <vt:lpstr>Analiza dostavljenih podataka </vt:lpstr>
      <vt:lpstr>Analiza leta</vt:lpstr>
      <vt:lpstr>Analiza točnosti</vt:lpstr>
      <vt:lpstr>Analiza točnosti</vt:lpstr>
      <vt:lpstr>Analiza klasifikacije</vt:lpstr>
      <vt:lpstr>Analiza klasifikacije</vt:lpstr>
      <vt:lpstr>Analiza klasifikacije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Jasna Kovačević</dc:creator>
  <cp:lastModifiedBy>Luka Babić</cp:lastModifiedBy>
  <cp:revision>28</cp:revision>
  <dcterms:created xsi:type="dcterms:W3CDTF">2021-02-24T09:56:52Z</dcterms:created>
  <dcterms:modified xsi:type="dcterms:W3CDTF">2023-03-07T10:00:55Z</dcterms:modified>
</cp:coreProperties>
</file>